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8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86" r:id="rId13"/>
    <p:sldId id="267" r:id="rId14"/>
    <p:sldId id="272" r:id="rId15"/>
    <p:sldId id="273" r:id="rId16"/>
    <p:sldId id="274" r:id="rId17"/>
    <p:sldId id="280" r:id="rId18"/>
    <p:sldId id="281" r:id="rId19"/>
    <p:sldId id="282" r:id="rId20"/>
    <p:sldId id="283" r:id="rId21"/>
    <p:sldId id="284" r:id="rId22"/>
  </p:sldIdLst>
  <p:sldSz cx="9144000" cy="6858000" type="screen4x3"/>
  <p:notesSz cx="9942513" cy="6761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D64FB1A-00D2-4B6C-9AA8-37D8689A73C5}">
          <p14:sldIdLst>
            <p14:sldId id="256"/>
            <p14:sldId id="257"/>
            <p14:sldId id="285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86"/>
            <p14:sldId id="267"/>
          </p14:sldIdLst>
        </p14:section>
        <p14:section name="Раздел без заголовка" id="{DCF10AC7-1183-47E3-B32B-4B9215D122D3}">
          <p14:sldIdLst>
            <p14:sldId id="272"/>
            <p14:sldId id="273"/>
            <p14:sldId id="274"/>
            <p14:sldId id="280"/>
            <p14:sldId id="281"/>
            <p14:sldId id="282"/>
            <p14:sldId id="283"/>
            <p14:sldId id="28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5" autoAdjust="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2365" y="0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97FBE-7EAC-4665-9825-5C152D3C3798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79775" y="506413"/>
            <a:ext cx="3382963" cy="2536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252" y="3211553"/>
            <a:ext cx="7954010" cy="304252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21540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2365" y="6421540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6B23DC-CCC4-4E37-97FE-3F905E4AEB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868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403152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403152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403152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DEA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3509" y="404553"/>
            <a:ext cx="6816981" cy="1061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403152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6322" y="1684746"/>
            <a:ext cx="8071355" cy="3988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4455795"/>
          </a:xfrm>
          <a:custGeom>
            <a:avLst/>
            <a:gdLst/>
            <a:ahLst/>
            <a:cxnLst/>
            <a:rect l="l" t="t" r="r" b="b"/>
            <a:pathLst>
              <a:path w="9144000" h="4455795">
                <a:moveTo>
                  <a:pt x="0" y="4455795"/>
                </a:moveTo>
                <a:lnTo>
                  <a:pt x="9144000" y="4455795"/>
                </a:lnTo>
                <a:lnTo>
                  <a:pt x="9144000" y="0"/>
                </a:lnTo>
                <a:lnTo>
                  <a:pt x="0" y="0"/>
                </a:lnTo>
                <a:lnTo>
                  <a:pt x="0" y="4455795"/>
                </a:lnTo>
                <a:close/>
              </a:path>
            </a:pathLst>
          </a:cu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202468" y="1125842"/>
            <a:ext cx="6714490" cy="48859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L="12700" marR="70485">
              <a:lnSpc>
                <a:spcPct val="100000"/>
              </a:lnSpc>
            </a:pPr>
            <a:r>
              <a:rPr sz="3000" b="1" dirty="0">
                <a:solidFill>
                  <a:srgbClr val="FFFFFF"/>
                </a:solidFill>
                <a:latin typeface="Calibri"/>
                <a:cs typeface="Calibri"/>
              </a:rPr>
              <a:t>ФОР</a:t>
            </a:r>
            <a:r>
              <a:rPr sz="3000" b="1" spc="5" dirty="0">
                <a:solidFill>
                  <a:srgbClr val="FFFFFF"/>
                </a:solidFill>
                <a:latin typeface="Calibri"/>
                <a:cs typeface="Calibri"/>
              </a:rPr>
              <a:t>М</a:t>
            </a:r>
            <a:r>
              <a:rPr sz="3000" b="1" dirty="0">
                <a:solidFill>
                  <a:srgbClr val="FFFFFF"/>
                </a:solidFill>
                <a:latin typeface="Calibri"/>
                <a:cs typeface="Calibri"/>
              </a:rPr>
              <a:t>ИРО</a:t>
            </a:r>
            <a:r>
              <a:rPr sz="3000" b="1" spc="-40" dirty="0">
                <a:solidFill>
                  <a:srgbClr val="FFFFFF"/>
                </a:solidFill>
                <a:latin typeface="Calibri"/>
                <a:cs typeface="Calibri"/>
              </a:rPr>
              <a:t>В</a:t>
            </a:r>
            <a:r>
              <a:rPr sz="3000" b="1" spc="-10" dirty="0">
                <a:solidFill>
                  <a:srgbClr val="FFFFFF"/>
                </a:solidFill>
                <a:latin typeface="Calibri"/>
                <a:cs typeface="Calibri"/>
              </a:rPr>
              <a:t>А</a:t>
            </a:r>
            <a:r>
              <a:rPr sz="3000" b="1" dirty="0">
                <a:solidFill>
                  <a:srgbClr val="FFFFFF"/>
                </a:solidFill>
                <a:latin typeface="Calibri"/>
                <a:cs typeface="Calibri"/>
              </a:rPr>
              <a:t>НИЕ</a:t>
            </a:r>
            <a:r>
              <a:rPr sz="30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-70" dirty="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sz="3000" b="1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3000" b="1" spc="5" dirty="0">
                <a:solidFill>
                  <a:srgbClr val="FFFFFF"/>
                </a:solidFill>
                <a:latin typeface="Calibri"/>
                <a:cs typeface="Calibri"/>
              </a:rPr>
              <a:t>М</a:t>
            </a:r>
            <a:r>
              <a:rPr sz="3000" b="1" spc="-10" dirty="0">
                <a:solidFill>
                  <a:srgbClr val="FFFFFF"/>
                </a:solidFill>
                <a:latin typeface="Calibri"/>
                <a:cs typeface="Calibri"/>
              </a:rPr>
              <a:t>П</a:t>
            </a:r>
            <a:r>
              <a:rPr sz="3000" b="1" dirty="0">
                <a:solidFill>
                  <a:srgbClr val="FFFFFF"/>
                </a:solidFill>
                <a:latin typeface="Calibri"/>
                <a:cs typeface="Calibri"/>
              </a:rPr>
              <a:t>ЕН</a:t>
            </a:r>
            <a:r>
              <a:rPr sz="3000" b="1" spc="-5" dirty="0">
                <a:solidFill>
                  <a:srgbClr val="FFFFFF"/>
                </a:solidFill>
                <a:latin typeface="Calibri"/>
                <a:cs typeface="Calibri"/>
              </a:rPr>
              <a:t>С</a:t>
            </a:r>
            <a:r>
              <a:rPr sz="3000" b="1" spc="-10" dirty="0">
                <a:solidFill>
                  <a:srgbClr val="FFFFFF"/>
                </a:solidFill>
                <a:latin typeface="Calibri"/>
                <a:cs typeface="Calibri"/>
              </a:rPr>
              <a:t>АЦ</a:t>
            </a:r>
            <a:r>
              <a:rPr sz="3000" b="1" dirty="0">
                <a:solidFill>
                  <a:srgbClr val="FFFFFF"/>
                </a:solidFill>
                <a:latin typeface="Calibri"/>
                <a:cs typeface="Calibri"/>
              </a:rPr>
              <a:t>ИОНН</a:t>
            </a:r>
            <a:r>
              <a:rPr sz="3000" b="1" spc="5" dirty="0">
                <a:solidFill>
                  <a:srgbClr val="FFFFFF"/>
                </a:solidFill>
                <a:latin typeface="Calibri"/>
                <a:cs typeface="Calibri"/>
              </a:rPr>
              <a:t>Ы</a:t>
            </a:r>
            <a:r>
              <a:rPr sz="3000" b="1" dirty="0">
                <a:solidFill>
                  <a:srgbClr val="FFFFFF"/>
                </a:solidFill>
                <a:latin typeface="Calibri"/>
                <a:cs typeface="Calibri"/>
              </a:rPr>
              <a:t>Х ФОН</a:t>
            </a:r>
            <a:r>
              <a:rPr sz="3000" b="1" spc="-65" dirty="0">
                <a:solidFill>
                  <a:srgbClr val="FFFFFF"/>
                </a:solidFill>
                <a:latin typeface="Calibri"/>
                <a:cs typeface="Calibri"/>
              </a:rPr>
              <a:t>Д</a:t>
            </a:r>
            <a:r>
              <a:rPr sz="3000" b="1" dirty="0">
                <a:solidFill>
                  <a:srgbClr val="FFFFFF"/>
                </a:solidFill>
                <a:latin typeface="Calibri"/>
                <a:cs typeface="Calibri"/>
              </a:rPr>
              <a:t>ОВ</a:t>
            </a:r>
            <a:r>
              <a:rPr sz="30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-5" dirty="0">
                <a:solidFill>
                  <a:srgbClr val="FFFFFF"/>
                </a:solidFill>
                <a:latin typeface="Calibri"/>
                <a:cs typeface="Calibri"/>
              </a:rPr>
              <a:t>С</a:t>
            </a:r>
            <a:r>
              <a:rPr sz="3000" b="1" dirty="0">
                <a:solidFill>
                  <a:srgbClr val="FFFFFF"/>
                </a:solidFill>
                <a:latin typeface="Calibri"/>
                <a:cs typeface="Calibri"/>
              </a:rPr>
              <a:t>РО:</a:t>
            </a:r>
            <a:endParaRPr sz="30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buClr>
                <a:srgbClr val="FFFFFF"/>
              </a:buClr>
              <a:buFont typeface="Calibri"/>
              <a:buChar char="-"/>
              <a:tabLst>
                <a:tab pos="213995" algn="l"/>
              </a:tabLst>
            </a:pPr>
            <a:r>
              <a:rPr sz="3000" b="1" spc="-5" dirty="0">
                <a:solidFill>
                  <a:srgbClr val="FFFFFF"/>
                </a:solidFill>
                <a:latin typeface="Calibri"/>
                <a:cs typeface="Calibri"/>
              </a:rPr>
              <a:t>В</a:t>
            </a:r>
            <a:r>
              <a:rPr sz="3000" b="1" spc="-25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3000" b="1" spc="-10" dirty="0">
                <a:solidFill>
                  <a:srgbClr val="FFFFFF"/>
                </a:solidFill>
                <a:latin typeface="Calibri"/>
                <a:cs typeface="Calibri"/>
              </a:rPr>
              <a:t>З</a:t>
            </a:r>
            <a:r>
              <a:rPr sz="3000" b="1" spc="5" dirty="0">
                <a:solidFill>
                  <a:srgbClr val="FFFFFF"/>
                </a:solidFill>
                <a:latin typeface="Calibri"/>
                <a:cs typeface="Calibri"/>
              </a:rPr>
              <a:t>М</a:t>
            </a:r>
            <a:r>
              <a:rPr sz="3000" b="1" dirty="0">
                <a:solidFill>
                  <a:srgbClr val="FFFFFF"/>
                </a:solidFill>
                <a:latin typeface="Calibri"/>
                <a:cs typeface="Calibri"/>
              </a:rPr>
              <a:t>ЕЩЕНИЯ</a:t>
            </a:r>
            <a:r>
              <a:rPr sz="30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-5" dirty="0" smtClean="0">
                <a:solidFill>
                  <a:srgbClr val="FFFFFF"/>
                </a:solidFill>
                <a:latin typeface="Calibri"/>
                <a:cs typeface="Calibri"/>
              </a:rPr>
              <a:t>В</a:t>
            </a:r>
            <a:r>
              <a:rPr sz="3000" b="1" dirty="0" smtClean="0">
                <a:solidFill>
                  <a:srgbClr val="FFFFFF"/>
                </a:solidFill>
                <a:latin typeface="Calibri"/>
                <a:cs typeface="Calibri"/>
              </a:rPr>
              <a:t>Р</a:t>
            </a:r>
            <a:r>
              <a:rPr sz="3000" b="1" spc="-15" dirty="0" smtClean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3000" b="1" spc="-5" dirty="0" smtClean="0">
                <a:solidFill>
                  <a:srgbClr val="FFFFFF"/>
                </a:solidFill>
                <a:latin typeface="Calibri"/>
                <a:cs typeface="Calibri"/>
              </a:rPr>
              <a:t>Д</a:t>
            </a:r>
            <a:r>
              <a:rPr sz="3000" b="1" spc="30" dirty="0" smtClean="0">
                <a:solidFill>
                  <a:srgbClr val="FFFFFF"/>
                </a:solidFill>
                <a:latin typeface="Calibri"/>
                <a:cs typeface="Calibri"/>
              </a:rPr>
              <a:t>А</a:t>
            </a:r>
            <a:r>
              <a:rPr lang="ru-RU" sz="3000" b="1" spc="3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ru-RU" sz="3000" b="1" u="sng" spc="30" dirty="0" smtClean="0">
                <a:solidFill>
                  <a:srgbClr val="FFFFFF"/>
                </a:solidFill>
                <a:latin typeface="Calibri"/>
                <a:cs typeface="Calibri"/>
              </a:rPr>
              <a:t>(КФ ВВ)</a:t>
            </a:r>
            <a:r>
              <a:rPr sz="3000" b="1" u="sng" spc="-10" dirty="0" smtClean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endParaRPr sz="3000" u="sng" dirty="0">
              <a:latin typeface="Calibri"/>
              <a:cs typeface="Calibri"/>
            </a:endParaRPr>
          </a:p>
          <a:p>
            <a:pPr marL="12700" marR="1681480">
              <a:lnSpc>
                <a:spcPct val="100000"/>
              </a:lnSpc>
              <a:buClr>
                <a:srgbClr val="FFFFFF"/>
              </a:buClr>
              <a:buFont typeface="Calibri"/>
              <a:buChar char="-"/>
              <a:tabLst>
                <a:tab pos="213995" algn="l"/>
              </a:tabLst>
            </a:pPr>
            <a:r>
              <a:rPr sz="3000" b="1" dirty="0">
                <a:solidFill>
                  <a:srgbClr val="FFFFFF"/>
                </a:solidFill>
                <a:latin typeface="Calibri"/>
                <a:cs typeface="Calibri"/>
              </a:rPr>
              <a:t>ОБ</a:t>
            </a:r>
            <a:r>
              <a:rPr sz="3000" b="1" spc="-75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3000" b="1" spc="-5" dirty="0">
                <a:solidFill>
                  <a:srgbClr val="FFFFFF"/>
                </a:solidFill>
                <a:latin typeface="Calibri"/>
                <a:cs typeface="Calibri"/>
              </a:rPr>
              <a:t>С</a:t>
            </a:r>
            <a:r>
              <a:rPr sz="3000" b="1" spc="-10" dirty="0">
                <a:solidFill>
                  <a:srgbClr val="FFFFFF"/>
                </a:solidFill>
                <a:latin typeface="Calibri"/>
                <a:cs typeface="Calibri"/>
              </a:rPr>
              <a:t>П</a:t>
            </a:r>
            <a:r>
              <a:rPr sz="3000" b="1" spc="-40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3000" b="1" spc="-5" dirty="0">
                <a:solidFill>
                  <a:srgbClr val="FFFFFF"/>
                </a:solidFill>
                <a:latin typeface="Calibri"/>
                <a:cs typeface="Calibri"/>
              </a:rPr>
              <a:t>Ч</a:t>
            </a:r>
            <a:r>
              <a:rPr sz="3000" b="1" dirty="0">
                <a:solidFill>
                  <a:srgbClr val="FFFFFF"/>
                </a:solidFill>
                <a:latin typeface="Calibri"/>
                <a:cs typeface="Calibri"/>
              </a:rPr>
              <a:t>ЕНИЯ </a:t>
            </a:r>
            <a:r>
              <a:rPr sz="3000" b="1" spc="-65" dirty="0">
                <a:solidFill>
                  <a:srgbClr val="FFFFFF"/>
                </a:solidFill>
                <a:latin typeface="Calibri"/>
                <a:cs typeface="Calibri"/>
              </a:rPr>
              <a:t>Д</a:t>
            </a:r>
            <a:r>
              <a:rPr sz="3000" b="1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3000" b="1" spc="-85" dirty="0">
                <a:solidFill>
                  <a:srgbClr val="FFFFFF"/>
                </a:solidFill>
                <a:latin typeface="Calibri"/>
                <a:cs typeface="Calibri"/>
              </a:rPr>
              <a:t>Г</a:t>
            </a:r>
            <a:r>
              <a:rPr sz="3000" b="1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3000" b="1" spc="-5" dirty="0">
                <a:solidFill>
                  <a:srgbClr val="FFFFFF"/>
                </a:solidFill>
                <a:latin typeface="Calibri"/>
                <a:cs typeface="Calibri"/>
              </a:rPr>
              <a:t>В</a:t>
            </a:r>
            <a:r>
              <a:rPr sz="3000" b="1" dirty="0">
                <a:solidFill>
                  <a:srgbClr val="FFFFFF"/>
                </a:solidFill>
                <a:latin typeface="Calibri"/>
                <a:cs typeface="Calibri"/>
              </a:rPr>
              <a:t>ОРН</a:t>
            </a:r>
            <a:r>
              <a:rPr sz="3000" b="1" spc="5" dirty="0">
                <a:solidFill>
                  <a:srgbClr val="FFFFFF"/>
                </a:solidFill>
                <a:latin typeface="Calibri"/>
                <a:cs typeface="Calibri"/>
              </a:rPr>
              <a:t>Ы</a:t>
            </a:r>
            <a:r>
              <a:rPr sz="3000" b="1" dirty="0">
                <a:solidFill>
                  <a:srgbClr val="FFFFFF"/>
                </a:solidFill>
                <a:latin typeface="Calibri"/>
                <a:cs typeface="Calibri"/>
              </a:rPr>
              <a:t>Х </a:t>
            </a:r>
            <a:r>
              <a:rPr sz="3000" b="1" dirty="0" smtClean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3000" b="1" spc="-25" dirty="0" smtClean="0">
                <a:solidFill>
                  <a:srgbClr val="FFFFFF"/>
                </a:solidFill>
                <a:latin typeface="Calibri"/>
                <a:cs typeface="Calibri"/>
              </a:rPr>
              <a:t>Б</a:t>
            </a:r>
            <a:r>
              <a:rPr sz="3000" b="1" spc="5" dirty="0" smtClean="0">
                <a:solidFill>
                  <a:srgbClr val="FFFFFF"/>
                </a:solidFill>
                <a:latin typeface="Calibri"/>
                <a:cs typeface="Calibri"/>
              </a:rPr>
              <a:t>Я</a:t>
            </a:r>
            <a:r>
              <a:rPr sz="3000" b="1" spc="-30" dirty="0" smtClean="0">
                <a:solidFill>
                  <a:srgbClr val="FFFFFF"/>
                </a:solidFill>
                <a:latin typeface="Calibri"/>
                <a:cs typeface="Calibri"/>
              </a:rPr>
              <a:t>З</a:t>
            </a:r>
            <a:r>
              <a:rPr sz="3000" b="1" spc="-210" dirty="0" smtClean="0">
                <a:solidFill>
                  <a:srgbClr val="FFFFFF"/>
                </a:solidFill>
                <a:latin typeface="Calibri"/>
                <a:cs typeface="Calibri"/>
              </a:rPr>
              <a:t>А</a:t>
            </a:r>
            <a:r>
              <a:rPr sz="3000" b="1" dirty="0" smtClean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3000" b="1" spc="-40" dirty="0" smtClean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3000" b="1" spc="-5" dirty="0" smtClean="0">
                <a:solidFill>
                  <a:srgbClr val="FFFFFF"/>
                </a:solidFill>
                <a:latin typeface="Calibri"/>
                <a:cs typeface="Calibri"/>
              </a:rPr>
              <a:t>ЛЬС</a:t>
            </a:r>
            <a:r>
              <a:rPr sz="3000" b="1" dirty="0" smtClean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3000" b="1" spc="-5" dirty="0" smtClean="0">
                <a:solidFill>
                  <a:srgbClr val="FFFFFF"/>
                </a:solidFill>
                <a:latin typeface="Calibri"/>
                <a:cs typeface="Calibri"/>
              </a:rPr>
              <a:t>В</a:t>
            </a:r>
            <a:r>
              <a:rPr lang="ru-RU" sz="3000" b="1" spc="-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ru-RU" sz="3000" b="1" u="sng" spc="-5" dirty="0" smtClean="0">
                <a:solidFill>
                  <a:srgbClr val="FFFFFF"/>
                </a:solidFill>
                <a:latin typeface="Calibri"/>
                <a:cs typeface="Calibri"/>
              </a:rPr>
              <a:t>(КФ ОДО)</a:t>
            </a:r>
            <a:r>
              <a:rPr sz="3000" b="1" spc="-5" dirty="0" smtClean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sz="3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 dirty="0">
              <a:latin typeface="Times New Roman"/>
              <a:cs typeface="Times New Roman"/>
            </a:endParaRPr>
          </a:p>
          <a:p>
            <a:pPr marL="12700" marR="1550670">
              <a:lnSpc>
                <a:spcPct val="100000"/>
              </a:lnSpc>
            </a:pPr>
            <a:endParaRPr lang="ru-RU" sz="3000" b="1" spc="-170" dirty="0" smtClean="0">
              <a:solidFill>
                <a:srgbClr val="C00000"/>
              </a:solidFill>
              <a:latin typeface="Calibri"/>
              <a:cs typeface="Calibri"/>
            </a:endParaRPr>
          </a:p>
          <a:p>
            <a:pPr marL="12700" marR="1550670">
              <a:lnSpc>
                <a:spcPct val="100000"/>
              </a:lnSpc>
            </a:pPr>
            <a:r>
              <a:rPr sz="3000" b="1" spc="-170" dirty="0" smtClean="0">
                <a:solidFill>
                  <a:schemeClr val="accent4"/>
                </a:solidFill>
                <a:latin typeface="Calibri"/>
                <a:cs typeface="Calibri"/>
              </a:rPr>
              <a:t>Р</a:t>
            </a:r>
            <a:r>
              <a:rPr sz="3000" b="1" spc="-10" dirty="0" smtClean="0">
                <a:solidFill>
                  <a:schemeClr val="accent4"/>
                </a:solidFill>
                <a:latin typeface="Calibri"/>
                <a:cs typeface="Calibri"/>
              </a:rPr>
              <a:t>АЗ</a:t>
            </a:r>
            <a:r>
              <a:rPr sz="3000" b="1" spc="5" dirty="0" smtClean="0">
                <a:solidFill>
                  <a:schemeClr val="accent4"/>
                </a:solidFill>
                <a:latin typeface="Calibri"/>
                <a:cs typeface="Calibri"/>
              </a:rPr>
              <a:t>М</a:t>
            </a:r>
            <a:r>
              <a:rPr sz="3000" b="1" dirty="0" smtClean="0">
                <a:solidFill>
                  <a:schemeClr val="accent4"/>
                </a:solidFill>
                <a:latin typeface="Calibri"/>
                <a:cs typeface="Calibri"/>
              </a:rPr>
              <a:t>ЕЩЕНИЕ</a:t>
            </a:r>
            <a:r>
              <a:rPr sz="3000" b="1" spc="-20" dirty="0" smtClean="0">
                <a:solidFill>
                  <a:schemeClr val="accent4"/>
                </a:solidFill>
                <a:latin typeface="Calibri"/>
                <a:cs typeface="Calibri"/>
              </a:rPr>
              <a:t> </a:t>
            </a:r>
            <a:r>
              <a:rPr sz="3000" b="1" spc="-5" dirty="0">
                <a:solidFill>
                  <a:schemeClr val="accent4"/>
                </a:solidFill>
                <a:latin typeface="Calibri"/>
                <a:cs typeface="Calibri"/>
              </a:rPr>
              <a:t>С</a:t>
            </a:r>
            <a:r>
              <a:rPr sz="3000" b="1" dirty="0">
                <a:solidFill>
                  <a:schemeClr val="accent4"/>
                </a:solidFill>
                <a:latin typeface="Calibri"/>
                <a:cs typeface="Calibri"/>
              </a:rPr>
              <a:t>Р</a:t>
            </a:r>
            <a:r>
              <a:rPr sz="3000" b="1" spc="-15" dirty="0">
                <a:solidFill>
                  <a:schemeClr val="accent4"/>
                </a:solidFill>
                <a:latin typeface="Calibri"/>
                <a:cs typeface="Calibri"/>
              </a:rPr>
              <a:t>Е</a:t>
            </a:r>
            <a:r>
              <a:rPr sz="3000" b="1" spc="-65" dirty="0">
                <a:solidFill>
                  <a:schemeClr val="accent4"/>
                </a:solidFill>
                <a:latin typeface="Calibri"/>
                <a:cs typeface="Calibri"/>
              </a:rPr>
              <a:t>Д</a:t>
            </a:r>
            <a:r>
              <a:rPr sz="3000" b="1" spc="-5" dirty="0">
                <a:solidFill>
                  <a:schemeClr val="accent4"/>
                </a:solidFill>
                <a:latin typeface="Calibri"/>
                <a:cs typeface="Calibri"/>
              </a:rPr>
              <a:t>С</a:t>
            </a:r>
            <a:r>
              <a:rPr sz="3000" b="1" dirty="0">
                <a:solidFill>
                  <a:schemeClr val="accent4"/>
                </a:solidFill>
                <a:latin typeface="Calibri"/>
                <a:cs typeface="Calibri"/>
              </a:rPr>
              <a:t>ТВ </a:t>
            </a:r>
            <a:r>
              <a:rPr sz="3000" b="1" spc="-70" dirty="0">
                <a:solidFill>
                  <a:schemeClr val="accent4"/>
                </a:solidFill>
                <a:latin typeface="Calibri"/>
                <a:cs typeface="Calibri"/>
              </a:rPr>
              <a:t>К</a:t>
            </a:r>
            <a:r>
              <a:rPr sz="3000" b="1" dirty="0">
                <a:solidFill>
                  <a:schemeClr val="accent4"/>
                </a:solidFill>
                <a:latin typeface="Calibri"/>
                <a:cs typeface="Calibri"/>
              </a:rPr>
              <a:t>О</a:t>
            </a:r>
            <a:r>
              <a:rPr sz="3000" b="1" spc="5" dirty="0">
                <a:solidFill>
                  <a:schemeClr val="accent4"/>
                </a:solidFill>
                <a:latin typeface="Calibri"/>
                <a:cs typeface="Calibri"/>
              </a:rPr>
              <a:t>М</a:t>
            </a:r>
            <a:r>
              <a:rPr sz="3000" b="1" spc="-10" dirty="0">
                <a:solidFill>
                  <a:schemeClr val="accent4"/>
                </a:solidFill>
                <a:latin typeface="Calibri"/>
                <a:cs typeface="Calibri"/>
              </a:rPr>
              <a:t>П</a:t>
            </a:r>
            <a:r>
              <a:rPr sz="3000" b="1" dirty="0">
                <a:solidFill>
                  <a:schemeClr val="accent4"/>
                </a:solidFill>
                <a:latin typeface="Calibri"/>
                <a:cs typeface="Calibri"/>
              </a:rPr>
              <a:t>ЕН</a:t>
            </a:r>
            <a:r>
              <a:rPr sz="3000" b="1" spc="-5" dirty="0">
                <a:solidFill>
                  <a:schemeClr val="accent4"/>
                </a:solidFill>
                <a:latin typeface="Calibri"/>
                <a:cs typeface="Calibri"/>
              </a:rPr>
              <a:t>С</a:t>
            </a:r>
            <a:r>
              <a:rPr sz="3000" b="1" spc="-10" dirty="0">
                <a:solidFill>
                  <a:schemeClr val="accent4"/>
                </a:solidFill>
                <a:latin typeface="Calibri"/>
                <a:cs typeface="Calibri"/>
              </a:rPr>
              <a:t>АЦ</a:t>
            </a:r>
            <a:r>
              <a:rPr sz="3000" b="1" dirty="0">
                <a:solidFill>
                  <a:schemeClr val="accent4"/>
                </a:solidFill>
                <a:latin typeface="Calibri"/>
                <a:cs typeface="Calibri"/>
              </a:rPr>
              <a:t>ИОННО</a:t>
            </a:r>
            <a:r>
              <a:rPr sz="3000" b="1" spc="-85" dirty="0">
                <a:solidFill>
                  <a:schemeClr val="accent4"/>
                </a:solidFill>
                <a:latin typeface="Calibri"/>
                <a:cs typeface="Calibri"/>
              </a:rPr>
              <a:t>Г</a:t>
            </a:r>
            <a:r>
              <a:rPr sz="3000" b="1" dirty="0">
                <a:solidFill>
                  <a:schemeClr val="accent4"/>
                </a:solidFill>
                <a:latin typeface="Calibri"/>
                <a:cs typeface="Calibri"/>
              </a:rPr>
              <a:t>О</a:t>
            </a:r>
            <a:r>
              <a:rPr sz="3000" b="1" spc="-45" dirty="0">
                <a:solidFill>
                  <a:schemeClr val="accent4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chemeClr val="accent4"/>
                </a:solidFill>
                <a:latin typeface="Calibri"/>
                <a:cs typeface="Calibri"/>
              </a:rPr>
              <a:t>ФОН</a:t>
            </a:r>
            <a:r>
              <a:rPr sz="3000" b="1" spc="-5" dirty="0">
                <a:solidFill>
                  <a:schemeClr val="accent4"/>
                </a:solidFill>
                <a:latin typeface="Calibri"/>
                <a:cs typeface="Calibri"/>
              </a:rPr>
              <a:t>Д</a:t>
            </a:r>
            <a:r>
              <a:rPr sz="3000" b="1" dirty="0">
                <a:solidFill>
                  <a:schemeClr val="accent4"/>
                </a:solidFill>
                <a:latin typeface="Calibri"/>
                <a:cs typeface="Calibri"/>
              </a:rPr>
              <a:t>А</a:t>
            </a:r>
            <a:endParaRPr sz="3000" dirty="0">
              <a:solidFill>
                <a:schemeClr val="accent4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3000" b="1" dirty="0">
                <a:solidFill>
                  <a:schemeClr val="accent4"/>
                </a:solidFill>
                <a:latin typeface="Calibri"/>
                <a:cs typeface="Calibri"/>
              </a:rPr>
              <a:t>НА</a:t>
            </a:r>
            <a:r>
              <a:rPr sz="3000" b="1" spc="-15" dirty="0">
                <a:solidFill>
                  <a:schemeClr val="accent4"/>
                </a:solidFill>
                <a:latin typeface="Calibri"/>
                <a:cs typeface="Calibri"/>
              </a:rPr>
              <a:t> </a:t>
            </a:r>
            <a:r>
              <a:rPr sz="3000" b="1" spc="-5" dirty="0">
                <a:solidFill>
                  <a:schemeClr val="accent4"/>
                </a:solidFill>
                <a:latin typeface="Calibri"/>
                <a:cs typeface="Calibri"/>
              </a:rPr>
              <a:t>С</a:t>
            </a:r>
            <a:r>
              <a:rPr sz="3000" b="1" spc="-10" dirty="0">
                <a:solidFill>
                  <a:schemeClr val="accent4"/>
                </a:solidFill>
                <a:latin typeface="Calibri"/>
                <a:cs typeface="Calibri"/>
              </a:rPr>
              <a:t>П</a:t>
            </a:r>
            <a:r>
              <a:rPr sz="3000" b="1" dirty="0">
                <a:solidFill>
                  <a:schemeClr val="accent4"/>
                </a:solidFill>
                <a:latin typeface="Calibri"/>
                <a:cs typeface="Calibri"/>
              </a:rPr>
              <a:t>Е</a:t>
            </a:r>
            <a:r>
              <a:rPr sz="3000" b="1" spc="-10" dirty="0">
                <a:solidFill>
                  <a:schemeClr val="accent4"/>
                </a:solidFill>
                <a:latin typeface="Calibri"/>
                <a:cs typeface="Calibri"/>
              </a:rPr>
              <a:t>Ц</a:t>
            </a:r>
            <a:r>
              <a:rPr sz="3000" b="1" dirty="0">
                <a:solidFill>
                  <a:schemeClr val="accent4"/>
                </a:solidFill>
                <a:latin typeface="Calibri"/>
                <a:cs typeface="Calibri"/>
              </a:rPr>
              <a:t>И</a:t>
            </a:r>
            <a:r>
              <a:rPr sz="3000" b="1" spc="-10" dirty="0">
                <a:solidFill>
                  <a:schemeClr val="accent4"/>
                </a:solidFill>
                <a:latin typeface="Calibri"/>
                <a:cs typeface="Calibri"/>
              </a:rPr>
              <a:t>А</a:t>
            </a:r>
            <a:r>
              <a:rPr sz="3000" b="1" spc="-5" dirty="0">
                <a:solidFill>
                  <a:schemeClr val="accent4"/>
                </a:solidFill>
                <a:latin typeface="Calibri"/>
                <a:cs typeface="Calibri"/>
              </a:rPr>
              <a:t>ЛЬ</a:t>
            </a:r>
            <a:r>
              <a:rPr sz="3000" b="1" dirty="0">
                <a:solidFill>
                  <a:schemeClr val="accent4"/>
                </a:solidFill>
                <a:latin typeface="Calibri"/>
                <a:cs typeface="Calibri"/>
              </a:rPr>
              <a:t>НОМ </a:t>
            </a:r>
            <a:r>
              <a:rPr sz="3000" b="1" spc="-40" dirty="0">
                <a:solidFill>
                  <a:schemeClr val="accent4"/>
                </a:solidFill>
                <a:latin typeface="Calibri"/>
                <a:cs typeface="Calibri"/>
              </a:rPr>
              <a:t>Б</a:t>
            </a:r>
            <a:r>
              <a:rPr sz="3000" b="1" spc="-10" dirty="0">
                <a:solidFill>
                  <a:schemeClr val="accent4"/>
                </a:solidFill>
                <a:latin typeface="Calibri"/>
                <a:cs typeface="Calibri"/>
              </a:rPr>
              <a:t>А</a:t>
            </a:r>
            <a:r>
              <a:rPr sz="3000" b="1" dirty="0">
                <a:solidFill>
                  <a:schemeClr val="accent4"/>
                </a:solidFill>
                <a:latin typeface="Calibri"/>
                <a:cs typeface="Calibri"/>
              </a:rPr>
              <a:t>Н</a:t>
            </a:r>
            <a:r>
              <a:rPr sz="3000" b="1" spc="-70" dirty="0">
                <a:solidFill>
                  <a:schemeClr val="accent4"/>
                </a:solidFill>
                <a:latin typeface="Calibri"/>
                <a:cs typeface="Calibri"/>
              </a:rPr>
              <a:t>К</a:t>
            </a:r>
            <a:r>
              <a:rPr sz="3000" b="1" dirty="0">
                <a:solidFill>
                  <a:schemeClr val="accent4"/>
                </a:solidFill>
                <a:latin typeface="Calibri"/>
                <a:cs typeface="Calibri"/>
              </a:rPr>
              <a:t>О</a:t>
            </a:r>
            <a:r>
              <a:rPr sz="3000" b="1" spc="-15" dirty="0">
                <a:solidFill>
                  <a:schemeClr val="accent4"/>
                </a:solidFill>
                <a:latin typeface="Calibri"/>
                <a:cs typeface="Calibri"/>
              </a:rPr>
              <a:t>В</a:t>
            </a:r>
            <a:r>
              <a:rPr sz="3000" b="1" spc="-5" dirty="0">
                <a:solidFill>
                  <a:schemeClr val="accent4"/>
                </a:solidFill>
                <a:latin typeface="Calibri"/>
                <a:cs typeface="Calibri"/>
              </a:rPr>
              <a:t>С</a:t>
            </a:r>
            <a:r>
              <a:rPr sz="3000" b="1" spc="-70" dirty="0">
                <a:solidFill>
                  <a:schemeClr val="accent4"/>
                </a:solidFill>
                <a:latin typeface="Calibri"/>
                <a:cs typeface="Calibri"/>
              </a:rPr>
              <a:t>К</a:t>
            </a:r>
            <a:r>
              <a:rPr sz="3000" b="1" dirty="0">
                <a:solidFill>
                  <a:schemeClr val="accent4"/>
                </a:solidFill>
                <a:latin typeface="Calibri"/>
                <a:cs typeface="Calibri"/>
              </a:rPr>
              <a:t>ОМ</a:t>
            </a:r>
            <a:r>
              <a:rPr sz="3000" b="1" spc="-25" dirty="0">
                <a:solidFill>
                  <a:schemeClr val="accent4"/>
                </a:solidFill>
                <a:latin typeface="Calibri"/>
                <a:cs typeface="Calibri"/>
              </a:rPr>
              <a:t> </a:t>
            </a:r>
            <a:r>
              <a:rPr sz="3000" b="1" spc="-5" dirty="0">
                <a:solidFill>
                  <a:schemeClr val="accent4"/>
                </a:solidFill>
                <a:latin typeface="Calibri"/>
                <a:cs typeface="Calibri"/>
              </a:rPr>
              <a:t>СЧ</a:t>
            </a:r>
            <a:r>
              <a:rPr sz="3000" b="1" spc="-15" dirty="0">
                <a:solidFill>
                  <a:schemeClr val="accent4"/>
                </a:solidFill>
                <a:latin typeface="Calibri"/>
                <a:cs typeface="Calibri"/>
              </a:rPr>
              <a:t>Е</a:t>
            </a:r>
            <a:r>
              <a:rPr sz="3000" b="1" dirty="0">
                <a:solidFill>
                  <a:schemeClr val="accent4"/>
                </a:solidFill>
                <a:latin typeface="Calibri"/>
                <a:cs typeface="Calibri"/>
              </a:rPr>
              <a:t>ТЕ</a:t>
            </a:r>
            <a:endParaRPr sz="3000" dirty="0">
              <a:solidFill>
                <a:schemeClr val="accent4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8534400" y="135487"/>
            <a:ext cx="24696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600" dirty="0" smtClean="0">
                <a:latin typeface="Calibri"/>
                <a:cs typeface="Calibri"/>
              </a:rPr>
              <a:t>10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40080" y="1176527"/>
            <a:ext cx="8008617" cy="54955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061780" y="1933260"/>
            <a:ext cx="7162800" cy="40626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635" algn="ctr">
              <a:lnSpc>
                <a:spcPct val="100000"/>
              </a:lnSpc>
            </a:pPr>
            <a:r>
              <a:rPr sz="2400" u="sng" dirty="0">
                <a:latin typeface="Calibri"/>
                <a:cs typeface="Calibri"/>
              </a:rPr>
              <a:t>Ср</a:t>
            </a:r>
            <a:r>
              <a:rPr sz="2400" u="sng" spc="-35" dirty="0">
                <a:latin typeface="Calibri"/>
                <a:cs typeface="Calibri"/>
              </a:rPr>
              <a:t>е</a:t>
            </a:r>
            <a:r>
              <a:rPr sz="2400" u="sng" spc="-20" dirty="0">
                <a:latin typeface="Calibri"/>
                <a:cs typeface="Calibri"/>
              </a:rPr>
              <a:t>д</a:t>
            </a:r>
            <a:r>
              <a:rPr sz="2400" u="sng" dirty="0">
                <a:latin typeface="Calibri"/>
                <a:cs typeface="Calibri"/>
              </a:rPr>
              <a:t>с</a:t>
            </a:r>
            <a:r>
              <a:rPr sz="2400" u="sng" spc="-5" dirty="0">
                <a:latin typeface="Calibri"/>
                <a:cs typeface="Calibri"/>
              </a:rPr>
              <a:t>т</a:t>
            </a:r>
            <a:r>
              <a:rPr sz="2400" u="sng" dirty="0">
                <a:latin typeface="Calibri"/>
                <a:cs typeface="Calibri"/>
              </a:rPr>
              <a:t>ва</a:t>
            </a:r>
            <a:r>
              <a:rPr sz="2400" u="sng" spc="-25" dirty="0">
                <a:latin typeface="Calibri"/>
                <a:cs typeface="Calibri"/>
              </a:rPr>
              <a:t> </a:t>
            </a:r>
            <a:r>
              <a:rPr sz="2400" u="sng" spc="-35" dirty="0">
                <a:latin typeface="Calibri"/>
                <a:cs typeface="Calibri"/>
              </a:rPr>
              <a:t>к</a:t>
            </a:r>
            <a:r>
              <a:rPr sz="2400" u="sng" spc="-5" dirty="0">
                <a:latin typeface="Calibri"/>
                <a:cs typeface="Calibri"/>
              </a:rPr>
              <a:t>омп</a:t>
            </a:r>
            <a:r>
              <a:rPr sz="2400" u="sng" dirty="0">
                <a:latin typeface="Calibri"/>
                <a:cs typeface="Calibri"/>
              </a:rPr>
              <a:t>енса</a:t>
            </a:r>
            <a:r>
              <a:rPr sz="2400" u="sng" spc="-5" dirty="0">
                <a:latin typeface="Calibri"/>
                <a:cs typeface="Calibri"/>
              </a:rPr>
              <a:t>цио</a:t>
            </a:r>
            <a:r>
              <a:rPr sz="2400" u="sng" dirty="0">
                <a:latin typeface="Calibri"/>
                <a:cs typeface="Calibri"/>
              </a:rPr>
              <a:t>нн</a:t>
            </a:r>
            <a:r>
              <a:rPr sz="2400" u="sng" spc="-5" dirty="0">
                <a:latin typeface="Calibri"/>
                <a:cs typeface="Calibri"/>
              </a:rPr>
              <a:t>о</a:t>
            </a:r>
            <a:r>
              <a:rPr sz="2400" u="sng" spc="-30" dirty="0">
                <a:latin typeface="Calibri"/>
                <a:cs typeface="Calibri"/>
              </a:rPr>
              <a:t>г</a:t>
            </a:r>
            <a:r>
              <a:rPr sz="2400" u="sng" dirty="0">
                <a:latin typeface="Calibri"/>
                <a:cs typeface="Calibri"/>
              </a:rPr>
              <a:t>о ф</a:t>
            </a:r>
            <a:r>
              <a:rPr sz="2400" u="sng" spc="-5" dirty="0">
                <a:latin typeface="Calibri"/>
                <a:cs typeface="Calibri"/>
              </a:rPr>
              <a:t>о</a:t>
            </a:r>
            <a:r>
              <a:rPr sz="2400" u="sng" dirty="0">
                <a:latin typeface="Calibri"/>
                <a:cs typeface="Calibri"/>
              </a:rPr>
              <a:t>нда С</a:t>
            </a:r>
            <a:r>
              <a:rPr sz="2400" u="sng" spc="-5" dirty="0">
                <a:latin typeface="Calibri"/>
                <a:cs typeface="Calibri"/>
              </a:rPr>
              <a:t>Р</a:t>
            </a:r>
            <a:r>
              <a:rPr sz="2400" u="sng" spc="-5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,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внесенн</a:t>
            </a:r>
            <a:r>
              <a:rPr sz="2400" spc="-5" dirty="0">
                <a:latin typeface="Calibri"/>
                <a:cs typeface="Calibri"/>
              </a:rPr>
              <a:t>ы</a:t>
            </a:r>
            <a:r>
              <a:rPr sz="2400" dirty="0">
                <a:latin typeface="Calibri"/>
                <a:cs typeface="Calibri"/>
              </a:rPr>
              <a:t>е ранее </a:t>
            </a:r>
            <a:r>
              <a:rPr sz="2400" u="sng" spc="-5" dirty="0">
                <a:latin typeface="Calibri"/>
                <a:cs typeface="Calibri"/>
              </a:rPr>
              <a:t>и</a:t>
            </a:r>
            <a:r>
              <a:rPr sz="2400" u="sng" dirty="0">
                <a:latin typeface="Calibri"/>
                <a:cs typeface="Calibri"/>
              </a:rPr>
              <a:t>скл</a:t>
            </a:r>
            <a:r>
              <a:rPr sz="2400" u="sng" spc="-5" dirty="0">
                <a:latin typeface="Calibri"/>
                <a:cs typeface="Calibri"/>
              </a:rPr>
              <a:t>ю</a:t>
            </a:r>
            <a:r>
              <a:rPr sz="2400" u="sng" dirty="0">
                <a:latin typeface="Calibri"/>
                <a:cs typeface="Calibri"/>
              </a:rPr>
              <a:t>ченн</a:t>
            </a:r>
            <a:r>
              <a:rPr sz="2400" u="sng" spc="-5" dirty="0">
                <a:latin typeface="Calibri"/>
                <a:cs typeface="Calibri"/>
              </a:rPr>
              <a:t>ым</a:t>
            </a:r>
            <a:r>
              <a:rPr sz="2400" u="sng" dirty="0">
                <a:latin typeface="Calibri"/>
                <a:cs typeface="Calibri"/>
              </a:rPr>
              <a:t>и</a:t>
            </a:r>
            <a:r>
              <a:rPr sz="2400" u="sng" spc="15" dirty="0">
                <a:latin typeface="Calibri"/>
                <a:cs typeface="Calibri"/>
              </a:rPr>
              <a:t> </a:t>
            </a:r>
            <a:r>
              <a:rPr sz="2400" u="sng" dirty="0">
                <a:latin typeface="Calibri"/>
                <a:cs typeface="Calibri"/>
              </a:rPr>
              <a:t>члена</a:t>
            </a:r>
            <a:r>
              <a:rPr sz="2400" u="sng" spc="-5" dirty="0">
                <a:latin typeface="Calibri"/>
                <a:cs typeface="Calibri"/>
              </a:rPr>
              <a:t>м</a:t>
            </a:r>
            <a:r>
              <a:rPr sz="2400" u="sng" dirty="0">
                <a:latin typeface="Calibri"/>
                <a:cs typeface="Calibri"/>
              </a:rPr>
              <a:t>и</a:t>
            </a:r>
            <a:r>
              <a:rPr sz="2400" u="sng" spc="-5" dirty="0">
                <a:latin typeface="Calibri"/>
                <a:cs typeface="Calibri"/>
              </a:rPr>
              <a:t> </a:t>
            </a:r>
            <a:r>
              <a:rPr sz="2400" u="sng" dirty="0">
                <a:latin typeface="Calibri"/>
                <a:cs typeface="Calibri"/>
              </a:rPr>
              <a:t>и</a:t>
            </a:r>
            <a:r>
              <a:rPr sz="2400" u="sng" spc="-5" dirty="0">
                <a:latin typeface="Calibri"/>
                <a:cs typeface="Calibri"/>
              </a:rPr>
              <a:t> </a:t>
            </a:r>
            <a:r>
              <a:rPr sz="2400" u="sng" dirty="0">
                <a:latin typeface="Calibri"/>
                <a:cs typeface="Calibri"/>
              </a:rPr>
              <a:t>члена</a:t>
            </a:r>
            <a:r>
              <a:rPr sz="2400" u="sng" spc="-5" dirty="0">
                <a:latin typeface="Calibri"/>
                <a:cs typeface="Calibri"/>
              </a:rPr>
              <a:t>ми</a:t>
            </a:r>
            <a:r>
              <a:rPr sz="2400" u="sng" dirty="0">
                <a:latin typeface="Calibri"/>
                <a:cs typeface="Calibri"/>
              </a:rPr>
              <a:t>, </a:t>
            </a:r>
            <a:r>
              <a:rPr sz="2400" u="sng" spc="-20" dirty="0">
                <a:latin typeface="Calibri"/>
                <a:cs typeface="Calibri"/>
              </a:rPr>
              <a:t>д</a:t>
            </a:r>
            <a:r>
              <a:rPr sz="2400" u="sng" spc="-5" dirty="0">
                <a:latin typeface="Calibri"/>
                <a:cs typeface="Calibri"/>
              </a:rPr>
              <a:t>о</a:t>
            </a:r>
            <a:r>
              <a:rPr sz="2400" u="sng" dirty="0">
                <a:latin typeface="Calibri"/>
                <a:cs typeface="Calibri"/>
              </a:rPr>
              <a:t>бр</a:t>
            </a:r>
            <a:r>
              <a:rPr sz="2400" u="sng" spc="-5" dirty="0">
                <a:latin typeface="Calibri"/>
                <a:cs typeface="Calibri"/>
              </a:rPr>
              <a:t>о</a:t>
            </a:r>
            <a:r>
              <a:rPr sz="2400" u="sng" dirty="0">
                <a:latin typeface="Calibri"/>
                <a:cs typeface="Calibri"/>
              </a:rPr>
              <a:t>в</a:t>
            </a:r>
            <a:r>
              <a:rPr sz="2400" u="sng" spc="-55" dirty="0">
                <a:latin typeface="Calibri"/>
                <a:cs typeface="Calibri"/>
              </a:rPr>
              <a:t>о</a:t>
            </a:r>
            <a:r>
              <a:rPr sz="2400" u="sng" dirty="0">
                <a:latin typeface="Calibri"/>
                <a:cs typeface="Calibri"/>
              </a:rPr>
              <a:t>льно</a:t>
            </a:r>
            <a:r>
              <a:rPr sz="2400" u="sng" spc="-10" dirty="0">
                <a:latin typeface="Calibri"/>
                <a:cs typeface="Calibri"/>
              </a:rPr>
              <a:t> </a:t>
            </a:r>
            <a:r>
              <a:rPr sz="2400" u="sng" spc="-5" dirty="0">
                <a:latin typeface="Calibri"/>
                <a:cs typeface="Calibri"/>
              </a:rPr>
              <a:t>п</a:t>
            </a:r>
            <a:r>
              <a:rPr sz="2400" u="sng" dirty="0">
                <a:latin typeface="Calibri"/>
                <a:cs typeface="Calibri"/>
              </a:rPr>
              <a:t>рекр</a:t>
            </a:r>
            <a:r>
              <a:rPr sz="2400" u="sng" spc="-10" dirty="0">
                <a:latin typeface="Calibri"/>
                <a:cs typeface="Calibri"/>
              </a:rPr>
              <a:t>а</a:t>
            </a:r>
            <a:r>
              <a:rPr sz="2400" u="sng" spc="-5" dirty="0">
                <a:latin typeface="Calibri"/>
                <a:cs typeface="Calibri"/>
              </a:rPr>
              <a:t>ти</a:t>
            </a:r>
            <a:r>
              <a:rPr sz="2400" u="sng" dirty="0">
                <a:latin typeface="Calibri"/>
                <a:cs typeface="Calibri"/>
              </a:rPr>
              <a:t>вш</a:t>
            </a:r>
            <a:r>
              <a:rPr sz="2400" u="sng" spc="-5" dirty="0">
                <a:latin typeface="Calibri"/>
                <a:cs typeface="Calibri"/>
              </a:rPr>
              <a:t>им</a:t>
            </a:r>
            <a:r>
              <a:rPr sz="2400" u="sng" dirty="0">
                <a:latin typeface="Calibri"/>
                <a:cs typeface="Calibri"/>
              </a:rPr>
              <a:t>и</a:t>
            </a:r>
            <a:r>
              <a:rPr sz="2400" u="sng" spc="5" dirty="0">
                <a:latin typeface="Calibri"/>
                <a:cs typeface="Calibri"/>
              </a:rPr>
              <a:t> </a:t>
            </a:r>
            <a:r>
              <a:rPr sz="2400" u="sng" dirty="0">
                <a:latin typeface="Calibri"/>
                <a:cs typeface="Calibri"/>
              </a:rPr>
              <a:t>членс</a:t>
            </a:r>
            <a:r>
              <a:rPr sz="2400" u="sng" spc="-5" dirty="0">
                <a:latin typeface="Calibri"/>
                <a:cs typeface="Calibri"/>
              </a:rPr>
              <a:t>т</a:t>
            </a:r>
            <a:r>
              <a:rPr sz="2400" u="sng" dirty="0">
                <a:latin typeface="Calibri"/>
                <a:cs typeface="Calibri"/>
              </a:rPr>
              <a:t>во</a:t>
            </a:r>
            <a:r>
              <a:rPr sz="2400" u="sng" spc="-10" dirty="0">
                <a:latin typeface="Calibri"/>
                <a:cs typeface="Calibri"/>
              </a:rPr>
              <a:t> </a:t>
            </a:r>
            <a:r>
              <a:rPr sz="2400" u="sng" dirty="0">
                <a:latin typeface="Calibri"/>
                <a:cs typeface="Calibri"/>
              </a:rPr>
              <a:t>в</a:t>
            </a:r>
            <a:r>
              <a:rPr sz="2400" u="sng" spc="-15" dirty="0">
                <a:latin typeface="Calibri"/>
                <a:cs typeface="Calibri"/>
              </a:rPr>
              <a:t> </a:t>
            </a:r>
            <a:r>
              <a:rPr sz="2400" u="sng" dirty="0">
                <a:latin typeface="Calibri"/>
                <a:cs typeface="Calibri"/>
              </a:rPr>
              <a:t>С</a:t>
            </a:r>
            <a:r>
              <a:rPr sz="2400" u="sng" spc="-5" dirty="0">
                <a:latin typeface="Calibri"/>
                <a:cs typeface="Calibri"/>
              </a:rPr>
              <a:t>Р</a:t>
            </a:r>
            <a:r>
              <a:rPr sz="2400" u="sng" spc="-5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,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u="sng" spc="-20" dirty="0">
                <a:latin typeface="Calibri"/>
                <a:cs typeface="Calibri"/>
              </a:rPr>
              <a:t>д</a:t>
            </a:r>
            <a:r>
              <a:rPr sz="2400" u="sng" spc="-30" dirty="0">
                <a:latin typeface="Calibri"/>
                <a:cs typeface="Calibri"/>
              </a:rPr>
              <a:t>о</a:t>
            </a:r>
            <a:r>
              <a:rPr sz="2400" u="sng" spc="-35" dirty="0">
                <a:latin typeface="Calibri"/>
                <a:cs typeface="Calibri"/>
              </a:rPr>
              <a:t>х</a:t>
            </a:r>
            <a:r>
              <a:rPr sz="2400" u="sng" spc="-80" dirty="0">
                <a:latin typeface="Calibri"/>
                <a:cs typeface="Calibri"/>
              </a:rPr>
              <a:t>о</a:t>
            </a:r>
            <a:r>
              <a:rPr sz="2400" u="sng" dirty="0">
                <a:latin typeface="Calibri"/>
                <a:cs typeface="Calibri"/>
              </a:rPr>
              <a:t>д</a:t>
            </a:r>
            <a:r>
              <a:rPr sz="2400" u="sng" spc="-5" dirty="0">
                <a:latin typeface="Calibri"/>
                <a:cs typeface="Calibri"/>
              </a:rPr>
              <a:t>ы</a:t>
            </a:r>
            <a:r>
              <a:rPr sz="2400" u="sng" dirty="0">
                <a:latin typeface="Calibri"/>
                <a:cs typeface="Calibri"/>
              </a:rPr>
              <a:t>, </a:t>
            </a:r>
            <a:r>
              <a:rPr sz="2400" u="sng" spc="-5" dirty="0">
                <a:latin typeface="Calibri"/>
                <a:cs typeface="Calibri"/>
              </a:rPr>
              <a:t>п</a:t>
            </a:r>
            <a:r>
              <a:rPr sz="2400" u="sng" spc="-55" dirty="0">
                <a:latin typeface="Calibri"/>
                <a:cs typeface="Calibri"/>
              </a:rPr>
              <a:t>о</a:t>
            </a:r>
            <a:r>
              <a:rPr sz="2400" u="sng" dirty="0">
                <a:latin typeface="Calibri"/>
                <a:cs typeface="Calibri"/>
              </a:rPr>
              <a:t>лученн</a:t>
            </a:r>
            <a:r>
              <a:rPr sz="2400" u="sng" spc="-5" dirty="0">
                <a:latin typeface="Calibri"/>
                <a:cs typeface="Calibri"/>
              </a:rPr>
              <a:t>ы</a:t>
            </a:r>
            <a:r>
              <a:rPr sz="2400" u="sng" dirty="0">
                <a:latin typeface="Calibri"/>
                <a:cs typeface="Calibri"/>
              </a:rPr>
              <a:t>е</a:t>
            </a:r>
            <a:r>
              <a:rPr sz="2400" u="sng" spc="10" dirty="0">
                <a:latin typeface="Calibri"/>
                <a:cs typeface="Calibri"/>
              </a:rPr>
              <a:t> </a:t>
            </a:r>
            <a:r>
              <a:rPr sz="2400" u="sng" spc="-20" dirty="0">
                <a:latin typeface="Calibri"/>
                <a:cs typeface="Calibri"/>
              </a:rPr>
              <a:t>о</a:t>
            </a:r>
            <a:r>
              <a:rPr sz="2400" u="sng" dirty="0">
                <a:latin typeface="Calibri"/>
                <a:cs typeface="Calibri"/>
              </a:rPr>
              <a:t>т</a:t>
            </a:r>
            <a:r>
              <a:rPr sz="2400" u="sng" spc="-20" dirty="0">
                <a:latin typeface="Calibri"/>
                <a:cs typeface="Calibri"/>
              </a:rPr>
              <a:t> </a:t>
            </a:r>
            <a:r>
              <a:rPr sz="2400" u="sng" dirty="0">
                <a:latin typeface="Calibri"/>
                <a:cs typeface="Calibri"/>
              </a:rPr>
              <a:t>раз</a:t>
            </a:r>
            <a:r>
              <a:rPr sz="2400" u="sng" spc="-5" dirty="0">
                <a:latin typeface="Calibri"/>
                <a:cs typeface="Calibri"/>
              </a:rPr>
              <a:t>м</a:t>
            </a:r>
            <a:r>
              <a:rPr sz="2400" u="sng" dirty="0">
                <a:latin typeface="Calibri"/>
                <a:cs typeface="Calibri"/>
              </a:rPr>
              <a:t>е</a:t>
            </a:r>
            <a:r>
              <a:rPr sz="2400" u="sng" spc="-25" dirty="0">
                <a:latin typeface="Calibri"/>
                <a:cs typeface="Calibri"/>
              </a:rPr>
              <a:t>щ</a:t>
            </a:r>
            <a:r>
              <a:rPr sz="2400" u="sng" dirty="0">
                <a:latin typeface="Calibri"/>
                <a:cs typeface="Calibri"/>
              </a:rPr>
              <a:t>ен</a:t>
            </a:r>
            <a:r>
              <a:rPr sz="2400" u="sng" spc="-5" dirty="0">
                <a:latin typeface="Calibri"/>
                <a:cs typeface="Calibri"/>
              </a:rPr>
              <a:t>и</a:t>
            </a:r>
            <a:r>
              <a:rPr sz="2400" u="sng" dirty="0">
                <a:latin typeface="Calibri"/>
                <a:cs typeface="Calibri"/>
              </a:rPr>
              <a:t>я</a:t>
            </a:r>
            <a:r>
              <a:rPr sz="2400" u="sng" spc="10" dirty="0">
                <a:latin typeface="Calibri"/>
                <a:cs typeface="Calibri"/>
              </a:rPr>
              <a:t> </a:t>
            </a:r>
            <a:r>
              <a:rPr sz="2400" u="sng" dirty="0">
                <a:latin typeface="Calibri"/>
                <a:cs typeface="Calibri"/>
              </a:rPr>
              <a:t>ср</a:t>
            </a:r>
            <a:r>
              <a:rPr sz="2400" u="sng" spc="-35" dirty="0">
                <a:latin typeface="Calibri"/>
                <a:cs typeface="Calibri"/>
              </a:rPr>
              <a:t>е</a:t>
            </a:r>
            <a:r>
              <a:rPr sz="2400" u="sng" spc="-20" dirty="0">
                <a:latin typeface="Calibri"/>
                <a:cs typeface="Calibri"/>
              </a:rPr>
              <a:t>д</a:t>
            </a:r>
            <a:r>
              <a:rPr sz="2400" u="sng" dirty="0">
                <a:latin typeface="Calibri"/>
                <a:cs typeface="Calibri"/>
              </a:rPr>
              <a:t>с</a:t>
            </a:r>
            <a:r>
              <a:rPr sz="2400" u="sng" spc="-5" dirty="0">
                <a:latin typeface="Calibri"/>
                <a:cs typeface="Calibri"/>
              </a:rPr>
              <a:t>т</a:t>
            </a:r>
            <a:r>
              <a:rPr sz="2400" u="sng" dirty="0">
                <a:latin typeface="Calibri"/>
                <a:cs typeface="Calibri"/>
              </a:rPr>
              <a:t>в </a:t>
            </a:r>
            <a:r>
              <a:rPr sz="2400" spc="-35" dirty="0">
                <a:latin typeface="Calibri"/>
                <a:cs typeface="Calibri"/>
              </a:rPr>
              <a:t>к</a:t>
            </a:r>
            <a:r>
              <a:rPr sz="2400" spc="-5" dirty="0">
                <a:latin typeface="Calibri"/>
                <a:cs typeface="Calibri"/>
              </a:rPr>
              <a:t>омп</a:t>
            </a:r>
            <a:r>
              <a:rPr sz="2400" dirty="0">
                <a:latin typeface="Calibri"/>
                <a:cs typeface="Calibri"/>
              </a:rPr>
              <a:t>енса</a:t>
            </a:r>
            <a:r>
              <a:rPr sz="2400" spc="-5" dirty="0">
                <a:latin typeface="Calibri"/>
                <a:cs typeface="Calibri"/>
              </a:rPr>
              <a:t>цио</a:t>
            </a:r>
            <a:r>
              <a:rPr sz="2400" dirty="0">
                <a:latin typeface="Calibri"/>
                <a:cs typeface="Calibri"/>
              </a:rPr>
              <a:t>нн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spc="-30" dirty="0">
                <a:latin typeface="Calibri"/>
                <a:cs typeface="Calibri"/>
              </a:rPr>
              <a:t>г</a:t>
            </a:r>
            <a:r>
              <a:rPr sz="2400" dirty="0">
                <a:latin typeface="Calibri"/>
                <a:cs typeface="Calibri"/>
              </a:rPr>
              <a:t>о ф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нда,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зач</a:t>
            </a:r>
            <a:r>
              <a:rPr sz="2400" spc="-5" dirty="0">
                <a:latin typeface="Calibri"/>
                <a:cs typeface="Calibri"/>
              </a:rPr>
              <a:t>и</a:t>
            </a:r>
            <a:r>
              <a:rPr sz="2400" dirty="0">
                <a:latin typeface="Calibri"/>
                <a:cs typeface="Calibri"/>
              </a:rPr>
              <a:t>сля</a:t>
            </a:r>
            <a:r>
              <a:rPr sz="2400" spc="-20" dirty="0">
                <a:latin typeface="Calibri"/>
                <a:cs typeface="Calibri"/>
              </a:rPr>
              <a:t>ю</a:t>
            </a:r>
            <a:r>
              <a:rPr sz="2400" spc="-30" dirty="0">
                <a:latin typeface="Calibri"/>
                <a:cs typeface="Calibri"/>
              </a:rPr>
              <a:t>т</a:t>
            </a:r>
            <a:r>
              <a:rPr sz="2400" dirty="0">
                <a:latin typeface="Calibri"/>
                <a:cs typeface="Calibri"/>
              </a:rPr>
              <a:t>ся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в </a:t>
            </a:r>
            <a:r>
              <a:rPr sz="2400" b="1" spc="-35" dirty="0">
                <a:latin typeface="Calibri"/>
                <a:cs typeface="Calibri"/>
              </a:rPr>
              <a:t>к</a:t>
            </a:r>
            <a:r>
              <a:rPr sz="2400" b="1" spc="-5" dirty="0">
                <a:latin typeface="Calibri"/>
                <a:cs typeface="Calibri"/>
              </a:rPr>
              <a:t>омп</a:t>
            </a:r>
            <a:r>
              <a:rPr sz="2400" b="1" dirty="0">
                <a:latin typeface="Calibri"/>
                <a:cs typeface="Calibri"/>
              </a:rPr>
              <a:t>енса</a:t>
            </a:r>
            <a:r>
              <a:rPr sz="2400" b="1" spc="-5" dirty="0">
                <a:latin typeface="Calibri"/>
                <a:cs typeface="Calibri"/>
              </a:rPr>
              <a:t>цио</a:t>
            </a:r>
            <a:r>
              <a:rPr sz="2400" b="1" dirty="0">
                <a:latin typeface="Calibri"/>
                <a:cs typeface="Calibri"/>
              </a:rPr>
              <a:t>нн</a:t>
            </a:r>
            <a:r>
              <a:rPr sz="2400" b="1" spc="-5" dirty="0">
                <a:latin typeface="Calibri"/>
                <a:cs typeface="Calibri"/>
              </a:rPr>
              <a:t>ы</a:t>
            </a:r>
            <a:r>
              <a:rPr sz="2400" b="1" dirty="0">
                <a:latin typeface="Calibri"/>
                <a:cs typeface="Calibri"/>
              </a:rPr>
              <a:t>й</a:t>
            </a:r>
            <a:r>
              <a:rPr sz="2400" b="1" spc="1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ф</a:t>
            </a:r>
            <a:r>
              <a:rPr sz="2400" b="1" spc="-5" dirty="0">
                <a:latin typeface="Calibri"/>
                <a:cs typeface="Calibri"/>
              </a:rPr>
              <a:t>о</a:t>
            </a:r>
            <a:r>
              <a:rPr sz="2400" b="1" dirty="0">
                <a:latin typeface="Calibri"/>
                <a:cs typeface="Calibri"/>
              </a:rPr>
              <a:t>нд </a:t>
            </a:r>
            <a:r>
              <a:rPr sz="2400" b="1" spc="-5" dirty="0">
                <a:latin typeface="Calibri"/>
                <a:cs typeface="Calibri"/>
              </a:rPr>
              <a:t>о</a:t>
            </a:r>
            <a:r>
              <a:rPr sz="2400" b="1" dirty="0">
                <a:latin typeface="Calibri"/>
                <a:cs typeface="Calibri"/>
              </a:rPr>
              <a:t>бес</a:t>
            </a:r>
            <a:r>
              <a:rPr sz="2400" b="1" spc="-5" dirty="0">
                <a:latin typeface="Calibri"/>
                <a:cs typeface="Calibri"/>
              </a:rPr>
              <a:t>п</a:t>
            </a:r>
            <a:r>
              <a:rPr sz="2400" b="1" dirty="0">
                <a:latin typeface="Calibri"/>
                <a:cs typeface="Calibri"/>
              </a:rPr>
              <a:t>ечен</a:t>
            </a:r>
            <a:r>
              <a:rPr sz="2400" b="1" spc="-5" dirty="0">
                <a:latin typeface="Calibri"/>
                <a:cs typeface="Calibri"/>
              </a:rPr>
              <a:t>и</a:t>
            </a:r>
            <a:r>
              <a:rPr sz="2400" b="1" dirty="0">
                <a:latin typeface="Calibri"/>
                <a:cs typeface="Calibri"/>
              </a:rPr>
              <a:t>я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д</a:t>
            </a:r>
            <a:r>
              <a:rPr sz="2400" b="1" spc="-5" dirty="0">
                <a:latin typeface="Calibri"/>
                <a:cs typeface="Calibri"/>
              </a:rPr>
              <a:t>о</a:t>
            </a:r>
            <a:r>
              <a:rPr sz="2400" b="1" spc="-30" dirty="0">
                <a:latin typeface="Calibri"/>
                <a:cs typeface="Calibri"/>
              </a:rPr>
              <a:t>г</a:t>
            </a:r>
            <a:r>
              <a:rPr sz="2400" b="1" spc="-5" dirty="0">
                <a:latin typeface="Calibri"/>
                <a:cs typeface="Calibri"/>
              </a:rPr>
              <a:t>о</a:t>
            </a:r>
            <a:r>
              <a:rPr sz="2400" b="1" dirty="0">
                <a:latin typeface="Calibri"/>
                <a:cs typeface="Calibri"/>
              </a:rPr>
              <a:t>в</a:t>
            </a:r>
            <a:r>
              <a:rPr sz="2400" b="1" spc="-5" dirty="0">
                <a:latin typeface="Calibri"/>
                <a:cs typeface="Calibri"/>
              </a:rPr>
              <a:t>о</a:t>
            </a:r>
            <a:r>
              <a:rPr sz="2400" b="1" dirty="0">
                <a:latin typeface="Calibri"/>
                <a:cs typeface="Calibri"/>
              </a:rPr>
              <a:t>рн</a:t>
            </a:r>
            <a:r>
              <a:rPr sz="2400" b="1" spc="-5" dirty="0">
                <a:latin typeface="Calibri"/>
                <a:cs typeface="Calibri"/>
              </a:rPr>
              <a:t>ы</a:t>
            </a:r>
            <a:r>
              <a:rPr sz="2400" b="1" dirty="0">
                <a:latin typeface="Calibri"/>
                <a:cs typeface="Calibri"/>
              </a:rPr>
              <a:t>х </a:t>
            </a:r>
            <a:r>
              <a:rPr sz="2400" b="1" spc="-5" dirty="0">
                <a:latin typeface="Calibri"/>
                <a:cs typeface="Calibri"/>
              </a:rPr>
              <a:t>о</a:t>
            </a:r>
            <a:r>
              <a:rPr sz="2400" b="1" dirty="0">
                <a:latin typeface="Calibri"/>
                <a:cs typeface="Calibri"/>
              </a:rPr>
              <a:t>бяз</a:t>
            </a:r>
            <a:r>
              <a:rPr sz="2400" b="1" spc="-10" dirty="0">
                <a:latin typeface="Calibri"/>
                <a:cs typeface="Calibri"/>
              </a:rPr>
              <a:t>а</a:t>
            </a:r>
            <a:r>
              <a:rPr sz="2400" b="1" spc="-30" dirty="0">
                <a:latin typeface="Calibri"/>
                <a:cs typeface="Calibri"/>
              </a:rPr>
              <a:t>т</a:t>
            </a:r>
            <a:r>
              <a:rPr sz="2400" b="1" spc="-35" dirty="0">
                <a:latin typeface="Calibri"/>
                <a:cs typeface="Calibri"/>
              </a:rPr>
              <a:t>е</a:t>
            </a:r>
            <a:r>
              <a:rPr sz="2400" b="1" dirty="0">
                <a:latin typeface="Calibri"/>
                <a:cs typeface="Calibri"/>
              </a:rPr>
              <a:t>льс</a:t>
            </a:r>
            <a:r>
              <a:rPr sz="2400" b="1" spc="-5" dirty="0">
                <a:latin typeface="Calibri"/>
                <a:cs typeface="Calibri"/>
              </a:rPr>
              <a:t>т</a:t>
            </a:r>
            <a:r>
              <a:rPr sz="2400" b="1" dirty="0">
                <a:latin typeface="Calibri"/>
                <a:cs typeface="Calibri"/>
              </a:rPr>
              <a:t>в</a:t>
            </a:r>
            <a:r>
              <a:rPr sz="2400" dirty="0">
                <a:latin typeface="Calibri"/>
                <a:cs typeface="Calibri"/>
              </a:rPr>
              <a:t>,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а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в случае,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u="sng" dirty="0">
                <a:latin typeface="Calibri"/>
                <a:cs typeface="Calibri"/>
              </a:rPr>
              <a:t>если</a:t>
            </a:r>
            <a:r>
              <a:rPr sz="2400" u="sng" spc="-20" dirty="0">
                <a:latin typeface="Calibri"/>
                <a:cs typeface="Calibri"/>
              </a:rPr>
              <a:t> </a:t>
            </a:r>
            <a:r>
              <a:rPr sz="2400" u="sng" dirty="0">
                <a:latin typeface="Calibri"/>
                <a:cs typeface="Calibri"/>
              </a:rPr>
              <a:t>не </a:t>
            </a:r>
            <a:r>
              <a:rPr sz="2400" u="sng" spc="-5" dirty="0">
                <a:latin typeface="Calibri"/>
                <a:cs typeface="Calibri"/>
              </a:rPr>
              <a:t>п</a:t>
            </a:r>
            <a:r>
              <a:rPr sz="2400" u="sng" dirty="0">
                <a:latin typeface="Calibri"/>
                <a:cs typeface="Calibri"/>
              </a:rPr>
              <a:t>р</a:t>
            </a:r>
            <a:r>
              <a:rPr sz="2400" u="sng" spc="-5" dirty="0">
                <a:latin typeface="Calibri"/>
                <a:cs typeface="Calibri"/>
              </a:rPr>
              <a:t>и</a:t>
            </a:r>
            <a:r>
              <a:rPr sz="2400" u="sng" dirty="0">
                <a:latin typeface="Calibri"/>
                <a:cs typeface="Calibri"/>
              </a:rPr>
              <a:t>ня</a:t>
            </a:r>
            <a:r>
              <a:rPr sz="2400" u="sng" spc="-30" dirty="0">
                <a:latin typeface="Calibri"/>
                <a:cs typeface="Calibri"/>
              </a:rPr>
              <a:t>т</a:t>
            </a:r>
            <a:r>
              <a:rPr sz="2400" u="sng" dirty="0">
                <a:latin typeface="Calibri"/>
                <a:cs typeface="Calibri"/>
              </a:rPr>
              <a:t>о решен</a:t>
            </a:r>
            <a:r>
              <a:rPr sz="2400" u="sng" spc="-5" dirty="0">
                <a:latin typeface="Calibri"/>
                <a:cs typeface="Calibri"/>
              </a:rPr>
              <a:t>и</a:t>
            </a:r>
            <a:r>
              <a:rPr sz="2400" u="sng" dirty="0">
                <a:latin typeface="Calibri"/>
                <a:cs typeface="Calibri"/>
              </a:rPr>
              <a:t>е </a:t>
            </a:r>
            <a:r>
              <a:rPr sz="2400" dirty="0">
                <a:latin typeface="Calibri"/>
                <a:cs typeface="Calibri"/>
              </a:rPr>
              <a:t>о ф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р</a:t>
            </a:r>
            <a:r>
              <a:rPr sz="2400" spc="-5" dirty="0">
                <a:latin typeface="Calibri"/>
                <a:cs typeface="Calibri"/>
              </a:rPr>
              <a:t>ми</a:t>
            </a:r>
            <a:r>
              <a:rPr sz="2400" dirty="0">
                <a:latin typeface="Calibri"/>
                <a:cs typeface="Calibri"/>
              </a:rPr>
              <a:t>р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ван</a:t>
            </a:r>
            <a:r>
              <a:rPr sz="2400" spc="-5" dirty="0">
                <a:latin typeface="Calibri"/>
                <a:cs typeface="Calibri"/>
              </a:rPr>
              <a:t>и</a:t>
            </a:r>
            <a:r>
              <a:rPr sz="2400" dirty="0">
                <a:latin typeface="Calibri"/>
                <a:cs typeface="Calibri"/>
              </a:rPr>
              <a:t>и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т</a:t>
            </a:r>
            <a:r>
              <a:rPr sz="2400" dirty="0">
                <a:latin typeface="Calibri"/>
                <a:cs typeface="Calibri"/>
              </a:rPr>
              <a:t>а</a:t>
            </a:r>
            <a:r>
              <a:rPr sz="2400" spc="-35" dirty="0">
                <a:latin typeface="Calibri"/>
                <a:cs typeface="Calibri"/>
              </a:rPr>
              <a:t>к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spc="-30" dirty="0">
                <a:latin typeface="Calibri"/>
                <a:cs typeface="Calibri"/>
              </a:rPr>
              <a:t>г</a:t>
            </a:r>
            <a:r>
              <a:rPr sz="2400" dirty="0">
                <a:latin typeface="Calibri"/>
                <a:cs typeface="Calibri"/>
              </a:rPr>
              <a:t>о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ф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нда,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u="sng" dirty="0">
                <a:latin typeface="Calibri"/>
                <a:cs typeface="Calibri"/>
              </a:rPr>
              <a:t>в </a:t>
            </a:r>
            <a:r>
              <a:rPr sz="2400" u="sng" spc="-35" dirty="0">
                <a:latin typeface="Calibri"/>
                <a:cs typeface="Calibri"/>
              </a:rPr>
              <a:t>к</a:t>
            </a:r>
            <a:r>
              <a:rPr sz="2400" u="sng" spc="-5" dirty="0">
                <a:latin typeface="Calibri"/>
                <a:cs typeface="Calibri"/>
              </a:rPr>
              <a:t>омп</a:t>
            </a:r>
            <a:r>
              <a:rPr sz="2400" u="sng" dirty="0">
                <a:latin typeface="Calibri"/>
                <a:cs typeface="Calibri"/>
              </a:rPr>
              <a:t>енса</a:t>
            </a:r>
            <a:r>
              <a:rPr sz="2400" u="sng" spc="-5" dirty="0">
                <a:latin typeface="Calibri"/>
                <a:cs typeface="Calibri"/>
              </a:rPr>
              <a:t>цио</a:t>
            </a:r>
            <a:r>
              <a:rPr sz="2400" u="sng" dirty="0">
                <a:latin typeface="Calibri"/>
                <a:cs typeface="Calibri"/>
              </a:rPr>
              <a:t>нн</a:t>
            </a:r>
            <a:r>
              <a:rPr sz="2400" u="sng" spc="-5" dirty="0">
                <a:latin typeface="Calibri"/>
                <a:cs typeface="Calibri"/>
              </a:rPr>
              <a:t>ы</a:t>
            </a:r>
            <a:r>
              <a:rPr sz="2400" u="sng" dirty="0">
                <a:latin typeface="Calibri"/>
                <a:cs typeface="Calibri"/>
              </a:rPr>
              <a:t>й ф</a:t>
            </a:r>
            <a:r>
              <a:rPr sz="2400" u="sng" spc="-5" dirty="0">
                <a:latin typeface="Calibri"/>
                <a:cs typeface="Calibri"/>
              </a:rPr>
              <a:t>о</a:t>
            </a:r>
            <a:r>
              <a:rPr sz="2400" u="sng" dirty="0">
                <a:latin typeface="Calibri"/>
                <a:cs typeface="Calibri"/>
              </a:rPr>
              <a:t>нд в</a:t>
            </a:r>
            <a:r>
              <a:rPr sz="2400" u="sng" spc="-5" dirty="0">
                <a:latin typeface="Calibri"/>
                <a:cs typeface="Calibri"/>
              </a:rPr>
              <a:t>о</a:t>
            </a:r>
            <a:r>
              <a:rPr sz="2400" u="sng" dirty="0">
                <a:latin typeface="Calibri"/>
                <a:cs typeface="Calibri"/>
              </a:rPr>
              <a:t>з</a:t>
            </a:r>
            <a:r>
              <a:rPr sz="2400" u="sng" spc="-5" dirty="0">
                <a:latin typeface="Calibri"/>
                <a:cs typeface="Calibri"/>
              </a:rPr>
              <a:t>м</a:t>
            </a:r>
            <a:r>
              <a:rPr sz="2400" u="sng" dirty="0">
                <a:latin typeface="Calibri"/>
                <a:cs typeface="Calibri"/>
              </a:rPr>
              <a:t>е</a:t>
            </a:r>
            <a:r>
              <a:rPr sz="2400" u="sng" spc="-25" dirty="0">
                <a:latin typeface="Calibri"/>
                <a:cs typeface="Calibri"/>
              </a:rPr>
              <a:t>щ</a:t>
            </a:r>
            <a:r>
              <a:rPr sz="2400" u="sng" dirty="0">
                <a:latin typeface="Calibri"/>
                <a:cs typeface="Calibri"/>
              </a:rPr>
              <a:t>ен</a:t>
            </a:r>
            <a:r>
              <a:rPr sz="2400" u="sng" spc="-5" dirty="0">
                <a:latin typeface="Calibri"/>
                <a:cs typeface="Calibri"/>
              </a:rPr>
              <a:t>и</a:t>
            </a:r>
            <a:r>
              <a:rPr sz="2400" u="sng" dirty="0">
                <a:latin typeface="Calibri"/>
                <a:cs typeface="Calibri"/>
              </a:rPr>
              <a:t>я вр</a:t>
            </a:r>
            <a:r>
              <a:rPr sz="2400" u="sng" spc="-35" dirty="0">
                <a:latin typeface="Calibri"/>
                <a:cs typeface="Calibri"/>
              </a:rPr>
              <a:t>е</a:t>
            </a:r>
            <a:r>
              <a:rPr sz="2400" u="sng" dirty="0">
                <a:latin typeface="Calibri"/>
                <a:cs typeface="Calibri"/>
              </a:rPr>
              <a:t>да,</a:t>
            </a:r>
            <a:r>
              <a:rPr sz="2400" u="sng" spc="-15" dirty="0">
                <a:latin typeface="Calibri"/>
                <a:cs typeface="Calibri"/>
              </a:rPr>
              <a:t> </a:t>
            </a:r>
            <a:r>
              <a:rPr sz="2400" u="sng" dirty="0">
                <a:latin typeface="Calibri"/>
                <a:cs typeface="Calibri"/>
              </a:rPr>
              <a:t>з</a:t>
            </a:r>
            <a:r>
              <a:rPr sz="2400" dirty="0">
                <a:latin typeface="Calibri"/>
                <a:cs typeface="Calibri"/>
              </a:rPr>
              <a:t>а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и</a:t>
            </a:r>
            <a:r>
              <a:rPr sz="2400" dirty="0">
                <a:latin typeface="Calibri"/>
                <a:cs typeface="Calibri"/>
              </a:rPr>
              <a:t>скл</a:t>
            </a:r>
            <a:r>
              <a:rPr sz="2400" spc="-5" dirty="0">
                <a:latin typeface="Calibri"/>
                <a:cs typeface="Calibri"/>
              </a:rPr>
              <a:t>ю</a:t>
            </a:r>
            <a:r>
              <a:rPr sz="2400" dirty="0">
                <a:latin typeface="Calibri"/>
                <a:cs typeface="Calibri"/>
              </a:rPr>
              <a:t>чен</a:t>
            </a:r>
            <a:r>
              <a:rPr sz="2400" spc="-5" dirty="0">
                <a:latin typeface="Calibri"/>
                <a:cs typeface="Calibri"/>
              </a:rPr>
              <a:t>и</a:t>
            </a:r>
            <a:r>
              <a:rPr sz="2400" spc="-10" dirty="0">
                <a:latin typeface="Calibri"/>
                <a:cs typeface="Calibri"/>
              </a:rPr>
              <a:t>е</a:t>
            </a:r>
            <a:r>
              <a:rPr sz="2400" dirty="0">
                <a:latin typeface="Calibri"/>
                <a:cs typeface="Calibri"/>
              </a:rPr>
              <a:t>м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случая, </a:t>
            </a:r>
            <a:r>
              <a:rPr sz="2400" spc="-5" dirty="0">
                <a:latin typeface="Calibri"/>
                <a:cs typeface="Calibri"/>
              </a:rPr>
              <a:t>п</a:t>
            </a:r>
            <a:r>
              <a:rPr sz="2400" dirty="0">
                <a:latin typeface="Calibri"/>
                <a:cs typeface="Calibri"/>
              </a:rPr>
              <a:t>р</a:t>
            </a:r>
            <a:r>
              <a:rPr sz="2400" spc="-35" dirty="0">
                <a:latin typeface="Calibri"/>
                <a:cs typeface="Calibri"/>
              </a:rPr>
              <a:t>е</a:t>
            </a:r>
            <a:r>
              <a:rPr sz="2400" spc="-20" dirty="0">
                <a:latin typeface="Calibri"/>
                <a:cs typeface="Calibri"/>
              </a:rPr>
              <a:t>д</a:t>
            </a:r>
            <a:r>
              <a:rPr sz="2400" spc="-10" dirty="0">
                <a:latin typeface="Calibri"/>
                <a:cs typeface="Calibri"/>
              </a:rPr>
              <a:t>у</a:t>
            </a:r>
            <a:r>
              <a:rPr sz="2400" dirty="0">
                <a:latin typeface="Calibri"/>
                <a:cs typeface="Calibri"/>
              </a:rPr>
              <a:t>с</a:t>
            </a:r>
            <a:r>
              <a:rPr sz="2400" spc="-5" dirty="0">
                <a:latin typeface="Calibri"/>
                <a:cs typeface="Calibri"/>
              </a:rPr>
              <a:t>м</a:t>
            </a:r>
            <a:r>
              <a:rPr sz="2400" spc="-20" dirty="0">
                <a:latin typeface="Calibri"/>
                <a:cs typeface="Calibri"/>
              </a:rPr>
              <a:t>о</a:t>
            </a:r>
            <a:r>
              <a:rPr sz="2400" spc="-5" dirty="0">
                <a:latin typeface="Calibri"/>
                <a:cs typeface="Calibri"/>
              </a:rPr>
              <a:t>т</a:t>
            </a:r>
            <a:r>
              <a:rPr sz="2400" dirty="0">
                <a:latin typeface="Calibri"/>
                <a:cs typeface="Calibri"/>
              </a:rPr>
              <a:t>ренн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spc="-30" dirty="0">
                <a:latin typeface="Calibri"/>
                <a:cs typeface="Calibri"/>
              </a:rPr>
              <a:t>г</a:t>
            </a:r>
            <a:r>
              <a:rPr sz="2400" dirty="0">
                <a:latin typeface="Calibri"/>
                <a:cs typeface="Calibri"/>
              </a:rPr>
              <a:t>о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час</a:t>
            </a:r>
            <a:r>
              <a:rPr sz="2400" spc="-5" dirty="0">
                <a:latin typeface="Calibri"/>
                <a:cs typeface="Calibri"/>
              </a:rPr>
              <a:t>т</a:t>
            </a:r>
            <a:r>
              <a:rPr sz="2400" dirty="0">
                <a:latin typeface="Calibri"/>
                <a:cs typeface="Calibri"/>
              </a:rPr>
              <a:t>ью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1</a:t>
            </a:r>
            <a:r>
              <a:rPr sz="2400" dirty="0">
                <a:latin typeface="Calibri"/>
                <a:cs typeface="Calibri"/>
              </a:rPr>
              <a:t>3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с</a:t>
            </a:r>
            <a:r>
              <a:rPr sz="2400" spc="-5" dirty="0">
                <a:latin typeface="Calibri"/>
                <a:cs typeface="Calibri"/>
              </a:rPr>
              <a:t>т</a:t>
            </a:r>
            <a:r>
              <a:rPr sz="2400" spc="-10" dirty="0">
                <a:latin typeface="Calibri"/>
                <a:cs typeface="Calibri"/>
              </a:rPr>
              <a:t>а</a:t>
            </a:r>
            <a:r>
              <a:rPr sz="2400" spc="-5" dirty="0">
                <a:latin typeface="Calibri"/>
                <a:cs typeface="Calibri"/>
              </a:rPr>
              <a:t>т</a:t>
            </a:r>
            <a:r>
              <a:rPr sz="2400" dirty="0">
                <a:latin typeface="Calibri"/>
                <a:cs typeface="Calibri"/>
              </a:rPr>
              <a:t>ьи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3</a:t>
            </a:r>
            <a:r>
              <a:rPr sz="2400" spc="-15" baseline="24305" dirty="0">
                <a:latin typeface="Calibri"/>
                <a:cs typeface="Calibri"/>
              </a:rPr>
              <a:t>3</a:t>
            </a:r>
            <a:r>
              <a:rPr sz="2400" baseline="24305" dirty="0">
                <a:latin typeface="Calibri"/>
                <a:cs typeface="Calibri"/>
              </a:rPr>
              <a:t> </a:t>
            </a:r>
            <a:r>
              <a:rPr sz="2400" spc="-270" baseline="2430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Ф</a:t>
            </a:r>
            <a:r>
              <a:rPr sz="2400" spc="-35" dirty="0">
                <a:latin typeface="Calibri"/>
                <a:cs typeface="Calibri"/>
              </a:rPr>
              <a:t>е</a:t>
            </a:r>
            <a:r>
              <a:rPr sz="2400" spc="-20" dirty="0">
                <a:latin typeface="Calibri"/>
                <a:cs typeface="Calibri"/>
              </a:rPr>
              <a:t>д</a:t>
            </a:r>
            <a:r>
              <a:rPr sz="2400" dirty="0">
                <a:latin typeface="Calibri"/>
                <a:cs typeface="Calibri"/>
              </a:rPr>
              <a:t>еральн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spc="-30" dirty="0">
                <a:latin typeface="Calibri"/>
                <a:cs typeface="Calibri"/>
              </a:rPr>
              <a:t>г</a:t>
            </a:r>
            <a:r>
              <a:rPr sz="2400" dirty="0">
                <a:latin typeface="Calibri"/>
                <a:cs typeface="Calibri"/>
              </a:rPr>
              <a:t>о за</a:t>
            </a:r>
            <a:r>
              <a:rPr sz="2400" spc="-35" dirty="0">
                <a:latin typeface="Calibri"/>
                <a:cs typeface="Calibri"/>
              </a:rPr>
              <a:t>к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на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№</a:t>
            </a:r>
            <a:r>
              <a:rPr sz="2400" spc="-5" dirty="0">
                <a:latin typeface="Calibri"/>
                <a:cs typeface="Calibri"/>
              </a:rPr>
              <a:t> 191-</a:t>
            </a:r>
            <a:r>
              <a:rPr sz="2400" spc="-20" dirty="0">
                <a:latin typeface="Calibri"/>
                <a:cs typeface="Calibri"/>
              </a:rPr>
              <a:t>Ф</a:t>
            </a:r>
            <a:r>
              <a:rPr sz="2400" dirty="0">
                <a:latin typeface="Calibri"/>
                <a:cs typeface="Calibri"/>
              </a:rPr>
              <a:t>З.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763687" y="372160"/>
            <a:ext cx="5932513" cy="830997"/>
          </a:xfrm>
          <a:prstGeom prst="rect">
            <a:avLst/>
          </a:prstGeom>
          <a:solidFill>
            <a:srgbClr val="FCD5B5"/>
          </a:solidFill>
          <a:ln w="25399">
            <a:solidFill>
              <a:srgbClr val="385D8A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61620">
              <a:lnSpc>
                <a:spcPct val="100000"/>
              </a:lnSpc>
            </a:pPr>
            <a:r>
              <a:rPr sz="1800" spc="-10" dirty="0" err="1" smtClean="0">
                <a:latin typeface="Calibri"/>
                <a:cs typeface="Calibri"/>
              </a:rPr>
              <a:t>Ч</a:t>
            </a:r>
            <a:r>
              <a:rPr sz="1800" dirty="0" err="1" smtClean="0">
                <a:latin typeface="Calibri"/>
                <a:cs typeface="Calibri"/>
              </a:rPr>
              <a:t>а</a:t>
            </a:r>
            <a:r>
              <a:rPr sz="1800" spc="-10" dirty="0" err="1" smtClean="0">
                <a:latin typeface="Calibri"/>
                <a:cs typeface="Calibri"/>
              </a:rPr>
              <a:t>с</a:t>
            </a:r>
            <a:r>
              <a:rPr sz="1800" dirty="0" err="1" smtClean="0">
                <a:latin typeface="Calibri"/>
                <a:cs typeface="Calibri"/>
              </a:rPr>
              <a:t>ть</a:t>
            </a:r>
            <a:r>
              <a:rPr sz="1800" spc="15" dirty="0" smtClean="0">
                <a:latin typeface="Calibri"/>
                <a:cs typeface="Calibri"/>
              </a:rPr>
              <a:t> </a:t>
            </a:r>
            <a:r>
              <a:rPr sz="1800" dirty="0" smtClean="0">
                <a:latin typeface="Calibri"/>
                <a:cs typeface="Calibri"/>
              </a:rPr>
              <a:t>12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-10" dirty="0" err="1" smtClean="0">
                <a:latin typeface="Calibri"/>
                <a:cs typeface="Calibri"/>
              </a:rPr>
              <a:t>с</a:t>
            </a:r>
            <a:r>
              <a:rPr sz="1800" dirty="0" err="1" smtClean="0">
                <a:latin typeface="Calibri"/>
                <a:cs typeface="Calibri"/>
              </a:rPr>
              <a:t>тат</a:t>
            </a:r>
            <a:r>
              <a:rPr sz="1800" spc="-10" dirty="0" err="1" smtClean="0">
                <a:latin typeface="Calibri"/>
                <a:cs typeface="Calibri"/>
              </a:rPr>
              <a:t>ь</a:t>
            </a:r>
            <a:r>
              <a:rPr sz="1800" dirty="0" err="1" smtClean="0">
                <a:latin typeface="Calibri"/>
                <a:cs typeface="Calibri"/>
              </a:rPr>
              <a:t>и</a:t>
            </a:r>
            <a:r>
              <a:rPr sz="1800" spc="20" dirty="0" smtClean="0">
                <a:latin typeface="Calibri"/>
                <a:cs typeface="Calibri"/>
              </a:rPr>
              <a:t> </a:t>
            </a:r>
            <a:r>
              <a:rPr sz="1800" spc="-5" dirty="0" smtClean="0">
                <a:latin typeface="Calibri"/>
                <a:cs typeface="Calibri"/>
              </a:rPr>
              <a:t>3</a:t>
            </a:r>
            <a:r>
              <a:rPr sz="1800" baseline="25462" dirty="0" smtClean="0">
                <a:latin typeface="Calibri"/>
                <a:cs typeface="Calibri"/>
              </a:rPr>
              <a:t>3 </a:t>
            </a:r>
            <a:r>
              <a:rPr sz="1800" spc="-202" baseline="25462" dirty="0" smtClean="0">
                <a:latin typeface="Calibri"/>
                <a:cs typeface="Calibri"/>
              </a:rPr>
              <a:t> </a:t>
            </a:r>
            <a:r>
              <a:rPr sz="1800" spc="5" dirty="0" err="1" smtClean="0">
                <a:latin typeface="Calibri"/>
                <a:cs typeface="Calibri"/>
              </a:rPr>
              <a:t>Ф</a:t>
            </a:r>
            <a:r>
              <a:rPr sz="1800" spc="-20" dirty="0" err="1" smtClean="0">
                <a:latin typeface="Calibri"/>
                <a:cs typeface="Calibri"/>
              </a:rPr>
              <a:t>е</a:t>
            </a:r>
            <a:r>
              <a:rPr sz="1800" spc="-10" dirty="0" err="1" smtClean="0">
                <a:latin typeface="Calibri"/>
                <a:cs typeface="Calibri"/>
              </a:rPr>
              <a:t>д</a:t>
            </a:r>
            <a:r>
              <a:rPr sz="1800" dirty="0" err="1" smtClean="0">
                <a:latin typeface="Calibri"/>
                <a:cs typeface="Calibri"/>
              </a:rPr>
              <a:t>ера</a:t>
            </a:r>
            <a:r>
              <a:rPr sz="1800" spc="5" dirty="0" err="1" smtClean="0">
                <a:latin typeface="Calibri"/>
                <a:cs typeface="Calibri"/>
              </a:rPr>
              <a:t>л</a:t>
            </a:r>
            <a:r>
              <a:rPr sz="1800" spc="-10" dirty="0" err="1" smtClean="0">
                <a:latin typeface="Calibri"/>
                <a:cs typeface="Calibri"/>
              </a:rPr>
              <a:t>ь</a:t>
            </a:r>
            <a:r>
              <a:rPr sz="1800" spc="-5" dirty="0" err="1" smtClean="0">
                <a:latin typeface="Calibri"/>
                <a:cs typeface="Calibri"/>
              </a:rPr>
              <a:t>н</a:t>
            </a:r>
            <a:r>
              <a:rPr sz="1800" dirty="0" err="1" smtClean="0">
                <a:latin typeface="Calibri"/>
                <a:cs typeface="Calibri"/>
              </a:rPr>
              <a:t>о</a:t>
            </a:r>
            <a:r>
              <a:rPr sz="1800" spc="-25" dirty="0" err="1" smtClean="0">
                <a:latin typeface="Calibri"/>
                <a:cs typeface="Calibri"/>
              </a:rPr>
              <a:t>г</a:t>
            </a:r>
            <a:r>
              <a:rPr sz="1800" dirty="0" err="1" smtClean="0">
                <a:latin typeface="Calibri"/>
                <a:cs typeface="Calibri"/>
              </a:rPr>
              <a:t>о</a:t>
            </a:r>
            <a:r>
              <a:rPr sz="1800" dirty="0" smtClean="0">
                <a:latin typeface="Calibri"/>
                <a:cs typeface="Calibri"/>
              </a:rPr>
              <a:t> </a:t>
            </a:r>
            <a:r>
              <a:rPr sz="1800" spc="-10" dirty="0" err="1" smtClean="0">
                <a:latin typeface="Calibri"/>
                <a:cs typeface="Calibri"/>
              </a:rPr>
              <a:t>з</a:t>
            </a:r>
            <a:r>
              <a:rPr sz="1800" dirty="0" err="1" smtClean="0">
                <a:latin typeface="Calibri"/>
                <a:cs typeface="Calibri"/>
              </a:rPr>
              <a:t>а</a:t>
            </a:r>
            <a:r>
              <a:rPr sz="1800" spc="-20" dirty="0" err="1" smtClean="0">
                <a:latin typeface="Calibri"/>
                <a:cs typeface="Calibri"/>
              </a:rPr>
              <a:t>к</a:t>
            </a:r>
            <a:r>
              <a:rPr sz="1800" dirty="0" err="1" smtClean="0">
                <a:latin typeface="Calibri"/>
                <a:cs typeface="Calibri"/>
              </a:rPr>
              <a:t>о</a:t>
            </a:r>
            <a:r>
              <a:rPr sz="1800" spc="-5" dirty="0" err="1" smtClean="0">
                <a:latin typeface="Calibri"/>
                <a:cs typeface="Calibri"/>
              </a:rPr>
              <a:t>н</a:t>
            </a:r>
            <a:r>
              <a:rPr sz="1800" dirty="0" err="1" smtClean="0">
                <a:latin typeface="Calibri"/>
                <a:cs typeface="Calibri"/>
              </a:rPr>
              <a:t>а</a:t>
            </a:r>
            <a:r>
              <a:rPr sz="1800" dirty="0" smtClean="0">
                <a:latin typeface="Calibri"/>
                <a:cs typeface="Calibri"/>
              </a:rPr>
              <a:t> №</a:t>
            </a:r>
            <a:r>
              <a:rPr sz="1800" spc="15" dirty="0" smtClean="0">
                <a:latin typeface="Calibri"/>
                <a:cs typeface="Calibri"/>
              </a:rPr>
              <a:t> </a:t>
            </a:r>
            <a:r>
              <a:rPr sz="1800" dirty="0" smtClean="0">
                <a:latin typeface="Calibri"/>
                <a:cs typeface="Calibri"/>
              </a:rPr>
              <a:t>191</a:t>
            </a:r>
            <a:r>
              <a:rPr sz="1800" spc="-5" dirty="0" smtClean="0">
                <a:latin typeface="Calibri"/>
                <a:cs typeface="Calibri"/>
              </a:rPr>
              <a:t>-</a:t>
            </a:r>
            <a:r>
              <a:rPr sz="1800" spc="-10" dirty="0" smtClean="0">
                <a:latin typeface="Calibri"/>
                <a:cs typeface="Calibri"/>
              </a:rPr>
              <a:t>ФЗ</a:t>
            </a:r>
            <a:endParaRPr lang="ru-RU" sz="1800" spc="-10" dirty="0" smtClean="0">
              <a:latin typeface="Calibri"/>
              <a:cs typeface="Calibri"/>
            </a:endParaRPr>
          </a:p>
          <a:p>
            <a:pPr marL="261620"/>
            <a:r>
              <a:rPr lang="ru-RU" sz="1800" spc="-10" dirty="0" smtClean="0">
                <a:latin typeface="Calibri"/>
                <a:cs typeface="Calibri"/>
              </a:rPr>
              <a:t> </a:t>
            </a:r>
            <a:r>
              <a:rPr lang="ru-RU" dirty="0">
                <a:cs typeface="Calibri"/>
              </a:rPr>
              <a:t>«О введении в действие </a:t>
            </a:r>
            <a:r>
              <a:rPr lang="ru-RU" dirty="0" err="1">
                <a:cs typeface="Calibri"/>
              </a:rPr>
              <a:t>ГрК</a:t>
            </a:r>
            <a:r>
              <a:rPr lang="ru-RU" dirty="0">
                <a:cs typeface="Calibri"/>
              </a:rPr>
              <a:t> РФ»</a:t>
            </a:r>
          </a:p>
          <a:p>
            <a:pPr marL="261620">
              <a:lnSpc>
                <a:spcPct val="100000"/>
              </a:lnSpc>
            </a:pP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613266" y="653226"/>
            <a:ext cx="8302134" cy="58554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78075">
              <a:lnSpc>
                <a:spcPct val="100000"/>
              </a:lnSpc>
            </a:pPr>
            <a:r>
              <a:rPr sz="2300" b="1" spc="-25" dirty="0" err="1">
                <a:latin typeface="Calibri"/>
                <a:cs typeface="Calibri"/>
              </a:rPr>
              <a:t>д</a:t>
            </a:r>
            <a:r>
              <a:rPr sz="2300" b="1" spc="-5" dirty="0" err="1">
                <a:latin typeface="Calibri"/>
                <a:cs typeface="Calibri"/>
              </a:rPr>
              <a:t>о</a:t>
            </a:r>
            <a:r>
              <a:rPr sz="2300" b="1" spc="-25" dirty="0" err="1">
                <a:latin typeface="Calibri"/>
                <a:cs typeface="Calibri"/>
              </a:rPr>
              <a:t>г</a:t>
            </a:r>
            <a:r>
              <a:rPr sz="2300" b="1" spc="-5" dirty="0" err="1">
                <a:latin typeface="Calibri"/>
                <a:cs typeface="Calibri"/>
              </a:rPr>
              <a:t>о</a:t>
            </a:r>
            <a:r>
              <a:rPr sz="2300" b="1" dirty="0" err="1">
                <a:latin typeface="Calibri"/>
                <a:cs typeface="Calibri"/>
              </a:rPr>
              <a:t>в</a:t>
            </a:r>
            <a:r>
              <a:rPr sz="2300" b="1" spc="-5" dirty="0" err="1">
                <a:latin typeface="Calibri"/>
                <a:cs typeface="Calibri"/>
              </a:rPr>
              <a:t>ор</a:t>
            </a:r>
            <a:r>
              <a:rPr sz="2300" b="1" dirty="0" err="1">
                <a:latin typeface="Calibri"/>
                <a:cs typeface="Calibri"/>
              </a:rPr>
              <a:t>ных</a:t>
            </a:r>
            <a:r>
              <a:rPr sz="2300" b="1" spc="-10" dirty="0">
                <a:latin typeface="Calibri"/>
                <a:cs typeface="Calibri"/>
              </a:rPr>
              <a:t> </a:t>
            </a:r>
            <a:r>
              <a:rPr sz="2300" b="1" spc="-5" dirty="0" err="1" smtClean="0">
                <a:latin typeface="Calibri"/>
                <a:cs typeface="Calibri"/>
              </a:rPr>
              <a:t>об</a:t>
            </a:r>
            <a:r>
              <a:rPr sz="2300" b="1" dirty="0" err="1" smtClean="0">
                <a:latin typeface="Calibri"/>
                <a:cs typeface="Calibri"/>
              </a:rPr>
              <a:t>яз</a:t>
            </a:r>
            <a:r>
              <a:rPr sz="2300" b="1" spc="-10" dirty="0" err="1" smtClean="0">
                <a:latin typeface="Calibri"/>
                <a:cs typeface="Calibri"/>
              </a:rPr>
              <a:t>а</a:t>
            </a:r>
            <a:r>
              <a:rPr sz="2300" b="1" spc="-15" dirty="0" err="1" smtClean="0">
                <a:latin typeface="Calibri"/>
                <a:cs typeface="Calibri"/>
              </a:rPr>
              <a:t>т</a:t>
            </a:r>
            <a:r>
              <a:rPr sz="2300" b="1" spc="-30" dirty="0" err="1" smtClean="0">
                <a:latin typeface="Calibri"/>
                <a:cs typeface="Calibri"/>
              </a:rPr>
              <a:t>е</a:t>
            </a:r>
            <a:r>
              <a:rPr sz="2300" b="1" dirty="0" err="1" smtClean="0">
                <a:latin typeface="Calibri"/>
                <a:cs typeface="Calibri"/>
              </a:rPr>
              <a:t>ль</a:t>
            </a:r>
            <a:r>
              <a:rPr sz="2300" b="1" spc="-5" dirty="0" err="1" smtClean="0">
                <a:latin typeface="Calibri"/>
                <a:cs typeface="Calibri"/>
              </a:rPr>
              <a:t>с</a:t>
            </a:r>
            <a:r>
              <a:rPr sz="2300" b="1" dirty="0" err="1" smtClean="0">
                <a:latin typeface="Calibri"/>
                <a:cs typeface="Calibri"/>
              </a:rPr>
              <a:t>тв</a:t>
            </a:r>
            <a:r>
              <a:rPr lang="ru-RU" sz="2300" b="1" dirty="0" smtClean="0">
                <a:latin typeface="Calibri"/>
                <a:cs typeface="Calibri"/>
              </a:rPr>
              <a:t> (КФ ОДО)</a:t>
            </a:r>
            <a:endParaRPr sz="2300" dirty="0">
              <a:latin typeface="Calibri"/>
              <a:cs typeface="Calibri"/>
            </a:endParaRPr>
          </a:p>
          <a:p>
            <a:pPr marL="13335" marR="151765" algn="just">
              <a:spcBef>
                <a:spcPts val="1665"/>
              </a:spcBef>
            </a:pPr>
            <a:r>
              <a:rPr lang="ru-RU" sz="1800" spc="-10" dirty="0" smtClean="0">
                <a:latin typeface="Calibri"/>
                <a:cs typeface="Calibri"/>
              </a:rPr>
              <a:t>	</a:t>
            </a:r>
            <a:r>
              <a:rPr sz="1800" b="1" spc="-10" dirty="0" err="1" smtClean="0">
                <a:latin typeface="Calibri"/>
                <a:cs typeface="Calibri"/>
              </a:rPr>
              <a:t>Р</a:t>
            </a:r>
            <a:r>
              <a:rPr sz="1800" b="1" dirty="0" err="1" smtClean="0">
                <a:latin typeface="Calibri"/>
                <a:cs typeface="Calibri"/>
              </a:rPr>
              <a:t>а</a:t>
            </a:r>
            <a:r>
              <a:rPr sz="1800" b="1" spc="-10" dirty="0" err="1" smtClean="0">
                <a:latin typeface="Calibri"/>
                <a:cs typeface="Calibri"/>
              </a:rPr>
              <a:t>зм</a:t>
            </a:r>
            <a:r>
              <a:rPr sz="1800" b="1" dirty="0" err="1" smtClean="0">
                <a:latin typeface="Calibri"/>
                <a:cs typeface="Calibri"/>
              </a:rPr>
              <a:t>ер</a:t>
            </a:r>
            <a:r>
              <a:rPr sz="1800" b="1" spc="15" dirty="0" smtClean="0">
                <a:latin typeface="Calibri"/>
                <a:cs typeface="Calibri"/>
              </a:rPr>
              <a:t> </a:t>
            </a:r>
            <a:r>
              <a:rPr sz="1800" b="1" spc="-65" dirty="0" smtClean="0">
                <a:latin typeface="Calibri"/>
                <a:cs typeface="Calibri"/>
              </a:rPr>
              <a:t>КФ</a:t>
            </a:r>
            <a:r>
              <a:rPr sz="1800" b="1" spc="55" dirty="0" smtClean="0">
                <a:latin typeface="Calibri"/>
                <a:cs typeface="Calibri"/>
              </a:rPr>
              <a:t> </a:t>
            </a:r>
            <a:r>
              <a:rPr sz="1800" b="1" spc="-55" dirty="0" smtClean="0">
                <a:latin typeface="Calibri"/>
                <a:cs typeface="Calibri"/>
              </a:rPr>
              <a:t>О</a:t>
            </a:r>
            <a:r>
              <a:rPr sz="1800" b="1" spc="-20" dirty="0" smtClean="0">
                <a:latin typeface="Calibri"/>
                <a:cs typeface="Calibri"/>
              </a:rPr>
              <a:t>Д</a:t>
            </a:r>
            <a:r>
              <a:rPr sz="1800" b="1" dirty="0" smtClean="0">
                <a:latin typeface="Calibri"/>
                <a:cs typeface="Calibri"/>
              </a:rPr>
              <a:t>О</a:t>
            </a:r>
            <a:r>
              <a:rPr sz="1800" b="1" spc="10" dirty="0" smtClean="0">
                <a:latin typeface="Calibri"/>
                <a:cs typeface="Calibri"/>
              </a:rPr>
              <a:t> </a:t>
            </a:r>
            <a:r>
              <a:rPr sz="1800" dirty="0" err="1" smtClean="0">
                <a:latin typeface="Calibri"/>
                <a:cs typeface="Calibri"/>
              </a:rPr>
              <a:t>д</a:t>
            </a:r>
            <a:r>
              <a:rPr sz="1800" spc="5" dirty="0" err="1" smtClean="0">
                <a:latin typeface="Calibri"/>
                <a:cs typeface="Calibri"/>
              </a:rPr>
              <a:t>л</a:t>
            </a:r>
            <a:r>
              <a:rPr sz="1800" dirty="0" err="1" smtClean="0">
                <a:latin typeface="Calibri"/>
                <a:cs typeface="Calibri"/>
              </a:rPr>
              <a:t>я</a:t>
            </a:r>
            <a:r>
              <a:rPr sz="1800" spc="-25" dirty="0" smtClean="0">
                <a:latin typeface="Calibri"/>
                <a:cs typeface="Calibri"/>
              </a:rPr>
              <a:t> </a:t>
            </a:r>
            <a:r>
              <a:rPr sz="1800" spc="-20" dirty="0" err="1" smtClean="0">
                <a:latin typeface="Calibri"/>
                <a:cs typeface="Calibri"/>
              </a:rPr>
              <a:t>це</a:t>
            </a:r>
            <a:r>
              <a:rPr sz="1800" spc="5" dirty="0" err="1" smtClean="0">
                <a:latin typeface="Calibri"/>
                <a:cs typeface="Calibri"/>
              </a:rPr>
              <a:t>л</a:t>
            </a:r>
            <a:r>
              <a:rPr sz="1800" dirty="0" err="1" smtClean="0">
                <a:latin typeface="Calibri"/>
                <a:cs typeface="Calibri"/>
              </a:rPr>
              <a:t>ей</a:t>
            </a:r>
            <a:r>
              <a:rPr sz="1800" spc="-15" dirty="0" smtClean="0">
                <a:latin typeface="Calibri"/>
                <a:cs typeface="Calibri"/>
              </a:rPr>
              <a:t> </a:t>
            </a:r>
            <a:r>
              <a:rPr sz="1800" dirty="0" err="1" smtClean="0">
                <a:latin typeface="Calibri"/>
                <a:cs typeface="Calibri"/>
              </a:rPr>
              <a:t>о</a:t>
            </a:r>
            <a:r>
              <a:rPr sz="1800" spc="-10" dirty="0" err="1" smtClean="0">
                <a:latin typeface="Calibri"/>
                <a:cs typeface="Calibri"/>
              </a:rPr>
              <a:t>с</a:t>
            </a:r>
            <a:r>
              <a:rPr sz="1800" dirty="0" err="1" smtClean="0">
                <a:latin typeface="Calibri"/>
                <a:cs typeface="Calibri"/>
              </a:rPr>
              <a:t>у</a:t>
            </a:r>
            <a:r>
              <a:rPr sz="1800" spc="-20" dirty="0" err="1" smtClean="0">
                <a:latin typeface="Calibri"/>
                <a:cs typeface="Calibri"/>
              </a:rPr>
              <a:t>щ</a:t>
            </a:r>
            <a:r>
              <a:rPr sz="1800" dirty="0" err="1" smtClean="0">
                <a:latin typeface="Calibri"/>
                <a:cs typeface="Calibri"/>
              </a:rPr>
              <a:t>е</a:t>
            </a:r>
            <a:r>
              <a:rPr sz="1800" spc="-10" dirty="0" err="1" smtClean="0">
                <a:latin typeface="Calibri"/>
                <a:cs typeface="Calibri"/>
              </a:rPr>
              <a:t>с</a:t>
            </a:r>
            <a:r>
              <a:rPr sz="1800" dirty="0" err="1" smtClean="0">
                <a:latin typeface="Calibri"/>
                <a:cs typeface="Calibri"/>
              </a:rPr>
              <a:t>т</a:t>
            </a:r>
            <a:r>
              <a:rPr sz="1800" spc="-15" dirty="0" err="1" smtClean="0">
                <a:latin typeface="Calibri"/>
                <a:cs typeface="Calibri"/>
              </a:rPr>
              <a:t>в</a:t>
            </a:r>
            <a:r>
              <a:rPr sz="1800" spc="5" dirty="0" err="1" smtClean="0">
                <a:latin typeface="Calibri"/>
                <a:cs typeface="Calibri"/>
              </a:rPr>
              <a:t>л</a:t>
            </a:r>
            <a:r>
              <a:rPr sz="1800" dirty="0" err="1" smtClean="0">
                <a:latin typeface="Calibri"/>
                <a:cs typeface="Calibri"/>
              </a:rPr>
              <a:t>е</a:t>
            </a:r>
            <a:r>
              <a:rPr sz="1800" spc="-5" dirty="0" err="1" smtClean="0">
                <a:latin typeface="Calibri"/>
                <a:cs typeface="Calibri"/>
              </a:rPr>
              <a:t>ни</a:t>
            </a:r>
            <a:r>
              <a:rPr sz="1800" dirty="0" err="1" smtClean="0">
                <a:latin typeface="Calibri"/>
                <a:cs typeface="Calibri"/>
              </a:rPr>
              <a:t>я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dirty="0" err="1" smtClean="0">
                <a:latin typeface="Calibri"/>
                <a:cs typeface="Calibri"/>
              </a:rPr>
              <a:t>вы</a:t>
            </a:r>
            <a:r>
              <a:rPr sz="1800" spc="-5" dirty="0" err="1" smtClean="0">
                <a:latin typeface="Calibri"/>
                <a:cs typeface="Calibri"/>
              </a:rPr>
              <a:t>п</a:t>
            </a:r>
            <a:r>
              <a:rPr sz="1800" spc="5" dirty="0" err="1" smtClean="0">
                <a:latin typeface="Calibri"/>
                <a:cs typeface="Calibri"/>
              </a:rPr>
              <a:t>л</a:t>
            </a:r>
            <a:r>
              <a:rPr sz="1800" dirty="0" err="1" smtClean="0">
                <a:latin typeface="Calibri"/>
                <a:cs typeface="Calibri"/>
              </a:rPr>
              <a:t>аты</a:t>
            </a:r>
            <a:r>
              <a:rPr sz="1800" spc="-10" dirty="0" smtClean="0">
                <a:latin typeface="Calibri"/>
                <a:cs typeface="Calibri"/>
              </a:rPr>
              <a:t> </a:t>
            </a:r>
            <a:r>
              <a:rPr sz="1800" dirty="0" smtClean="0">
                <a:latin typeface="Calibri"/>
                <a:cs typeface="Calibri"/>
              </a:rPr>
              <a:t>в </a:t>
            </a:r>
            <a:r>
              <a:rPr sz="1800" spc="-10" dirty="0" err="1" smtClean="0">
                <a:latin typeface="Calibri"/>
                <a:cs typeface="Calibri"/>
              </a:rPr>
              <a:t>с</a:t>
            </a:r>
            <a:r>
              <a:rPr sz="1800" dirty="0" err="1" smtClean="0">
                <a:latin typeface="Calibri"/>
                <a:cs typeface="Calibri"/>
              </a:rPr>
              <a:t>о</a:t>
            </a:r>
            <a:r>
              <a:rPr sz="1800" spc="-15" dirty="0" err="1" smtClean="0">
                <a:latin typeface="Calibri"/>
                <a:cs typeface="Calibri"/>
              </a:rPr>
              <a:t>о</a:t>
            </a:r>
            <a:r>
              <a:rPr sz="1800" dirty="0" err="1" smtClean="0">
                <a:latin typeface="Calibri"/>
                <a:cs typeface="Calibri"/>
              </a:rPr>
              <a:t>тв</a:t>
            </a:r>
            <a:r>
              <a:rPr sz="1800" spc="-10" dirty="0" err="1" smtClean="0">
                <a:latin typeface="Calibri"/>
                <a:cs typeface="Calibri"/>
              </a:rPr>
              <a:t>е</a:t>
            </a:r>
            <a:r>
              <a:rPr sz="1800" spc="-15" dirty="0" err="1" smtClean="0">
                <a:latin typeface="Calibri"/>
                <a:cs typeface="Calibri"/>
              </a:rPr>
              <a:t>т</a:t>
            </a:r>
            <a:r>
              <a:rPr sz="1800" spc="-10" dirty="0" err="1" smtClean="0">
                <a:latin typeface="Calibri"/>
                <a:cs typeface="Calibri"/>
              </a:rPr>
              <a:t>с</a:t>
            </a:r>
            <a:r>
              <a:rPr sz="1800" dirty="0" err="1" smtClean="0">
                <a:latin typeface="Calibri"/>
                <a:cs typeface="Calibri"/>
              </a:rPr>
              <a:t>тв</a:t>
            </a:r>
            <a:r>
              <a:rPr sz="1800" spc="-5" dirty="0" err="1" smtClean="0">
                <a:latin typeface="Calibri"/>
                <a:cs typeface="Calibri"/>
              </a:rPr>
              <a:t>и</a:t>
            </a:r>
            <a:r>
              <a:rPr sz="1800" dirty="0" err="1" smtClean="0">
                <a:latin typeface="Calibri"/>
                <a:cs typeface="Calibri"/>
              </a:rPr>
              <a:t>и</a:t>
            </a:r>
            <a:r>
              <a:rPr sz="1800" spc="35" dirty="0" smtClean="0">
                <a:latin typeface="Calibri"/>
                <a:cs typeface="Calibri"/>
              </a:rPr>
              <a:t> </a:t>
            </a:r>
            <a:r>
              <a:rPr sz="1800" dirty="0" smtClean="0">
                <a:latin typeface="Calibri"/>
                <a:cs typeface="Calibri"/>
              </a:rPr>
              <a:t>с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-5" dirty="0" err="1" smtClean="0">
                <a:latin typeface="Calibri"/>
                <a:cs typeface="Calibri"/>
              </a:rPr>
              <a:t>ч</a:t>
            </a:r>
            <a:r>
              <a:rPr sz="1800" dirty="0" err="1" smtClean="0">
                <a:latin typeface="Calibri"/>
                <a:cs typeface="Calibri"/>
              </a:rPr>
              <a:t>а</a:t>
            </a:r>
            <a:r>
              <a:rPr sz="1800" spc="-10" dirty="0" err="1" smtClean="0">
                <a:latin typeface="Calibri"/>
                <a:cs typeface="Calibri"/>
              </a:rPr>
              <a:t>с</a:t>
            </a:r>
            <a:r>
              <a:rPr sz="1800" dirty="0" err="1" smtClean="0">
                <a:latin typeface="Calibri"/>
                <a:cs typeface="Calibri"/>
              </a:rPr>
              <a:t>т</a:t>
            </a:r>
            <a:r>
              <a:rPr sz="1800" spc="-5" dirty="0" err="1" smtClean="0">
                <a:latin typeface="Calibri"/>
                <a:cs typeface="Calibri"/>
              </a:rPr>
              <a:t>я</a:t>
            </a:r>
            <a:r>
              <a:rPr sz="1800" spc="-10" dirty="0" err="1" smtClean="0">
                <a:latin typeface="Calibri"/>
                <a:cs typeface="Calibri"/>
              </a:rPr>
              <a:t>м</a:t>
            </a:r>
            <a:r>
              <a:rPr sz="1800" dirty="0" err="1" smtClean="0">
                <a:latin typeface="Calibri"/>
                <a:cs typeface="Calibri"/>
              </a:rPr>
              <a:t>и</a:t>
            </a:r>
            <a:r>
              <a:rPr sz="1800" spc="20" dirty="0" smtClean="0">
                <a:latin typeface="Calibri"/>
                <a:cs typeface="Calibri"/>
              </a:rPr>
              <a:t> </a:t>
            </a:r>
            <a:r>
              <a:rPr sz="1800" dirty="0" smtClean="0">
                <a:latin typeface="Calibri"/>
                <a:cs typeface="Calibri"/>
              </a:rPr>
              <a:t>1,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dirty="0" smtClean="0">
                <a:latin typeface="Calibri"/>
                <a:cs typeface="Calibri"/>
              </a:rPr>
              <a:t>2 </a:t>
            </a:r>
            <a:r>
              <a:rPr sz="1800" spc="-10" dirty="0" err="1" smtClean="0">
                <a:latin typeface="Calibri"/>
                <a:cs typeface="Calibri"/>
              </a:rPr>
              <a:t>с</a:t>
            </a:r>
            <a:r>
              <a:rPr sz="1800" dirty="0" err="1" smtClean="0">
                <a:latin typeface="Calibri"/>
                <a:cs typeface="Calibri"/>
              </a:rPr>
              <a:t>тат</a:t>
            </a:r>
            <a:r>
              <a:rPr sz="1800" spc="-10" dirty="0" err="1" smtClean="0">
                <a:latin typeface="Calibri"/>
                <a:cs typeface="Calibri"/>
              </a:rPr>
              <a:t>ь</a:t>
            </a:r>
            <a:r>
              <a:rPr sz="1800" dirty="0" err="1" smtClean="0">
                <a:latin typeface="Calibri"/>
                <a:cs typeface="Calibri"/>
              </a:rPr>
              <a:t>и</a:t>
            </a:r>
            <a:r>
              <a:rPr sz="1800" spc="20" dirty="0" smtClean="0">
                <a:latin typeface="Calibri"/>
                <a:cs typeface="Calibri"/>
              </a:rPr>
              <a:t> </a:t>
            </a:r>
            <a:r>
              <a:rPr sz="1800" dirty="0" smtClean="0">
                <a:latin typeface="Calibri"/>
                <a:cs typeface="Calibri"/>
              </a:rPr>
              <a:t>60.1</a:t>
            </a:r>
            <a:r>
              <a:rPr sz="1800" spc="-5" dirty="0" smtClean="0">
                <a:latin typeface="Calibri"/>
                <a:cs typeface="Calibri"/>
              </a:rPr>
              <a:t> </a:t>
            </a:r>
            <a:r>
              <a:rPr sz="1800" spc="-130" dirty="0" err="1" smtClean="0">
                <a:latin typeface="Calibri"/>
                <a:cs typeface="Calibri"/>
              </a:rPr>
              <a:t>Г</a:t>
            </a:r>
            <a:r>
              <a:rPr sz="1800" dirty="0" err="1" smtClean="0">
                <a:latin typeface="Calibri"/>
                <a:cs typeface="Calibri"/>
              </a:rPr>
              <a:t>рК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Р</a:t>
            </a:r>
            <a:r>
              <a:rPr sz="1800" dirty="0" smtClean="0">
                <a:latin typeface="Calibri"/>
                <a:cs typeface="Calibri"/>
              </a:rPr>
              <a:t>Ф</a:t>
            </a:r>
            <a:r>
              <a:rPr lang="ru-RU" sz="1800" dirty="0" smtClean="0">
                <a:latin typeface="Calibri"/>
                <a:cs typeface="Calibri"/>
              </a:rPr>
              <a:t> </a:t>
            </a:r>
            <a:r>
              <a:rPr lang="ru-RU" sz="1400" dirty="0" smtClean="0">
                <a:latin typeface="Calibri"/>
                <a:cs typeface="Calibri"/>
              </a:rPr>
              <a:t>(</a:t>
            </a:r>
            <a:r>
              <a:rPr lang="ru-RU" sz="1400" dirty="0"/>
              <a:t>Возмещение ущерба, причиненного вследствие неисполнения или ненадлежащего исполнения членом саморегулируемой организации обязательств по договору подряда на выполнение инженерных </a:t>
            </a:r>
            <a:r>
              <a:rPr lang="ru-RU" sz="1400" dirty="0" smtClean="0"/>
              <a:t>изысканий...)</a:t>
            </a:r>
            <a:r>
              <a:rPr lang="ru-RU" sz="1800" dirty="0" smtClean="0">
                <a:latin typeface="Calibri"/>
                <a:cs typeface="Calibri"/>
              </a:rPr>
              <a:t> </a:t>
            </a:r>
            <a:r>
              <a:rPr sz="1800" b="1" dirty="0" err="1" smtClean="0">
                <a:latin typeface="Calibri"/>
                <a:cs typeface="Calibri"/>
              </a:rPr>
              <a:t>ра</a:t>
            </a:r>
            <a:r>
              <a:rPr sz="1800" b="1" spc="-20" dirty="0" err="1" smtClean="0">
                <a:latin typeface="Calibri"/>
                <a:cs typeface="Calibri"/>
              </a:rPr>
              <a:t>с</a:t>
            </a:r>
            <a:r>
              <a:rPr sz="1800" b="1" spc="-10" dirty="0" err="1" smtClean="0">
                <a:latin typeface="Calibri"/>
                <a:cs typeface="Calibri"/>
              </a:rPr>
              <a:t>с</a:t>
            </a:r>
            <a:r>
              <a:rPr sz="1800" b="1" spc="-5" dirty="0" err="1" smtClean="0">
                <a:latin typeface="Calibri"/>
                <a:cs typeface="Calibri"/>
              </a:rPr>
              <a:t>чи</a:t>
            </a:r>
            <a:r>
              <a:rPr sz="1800" b="1" dirty="0" err="1" smtClean="0">
                <a:latin typeface="Calibri"/>
                <a:cs typeface="Calibri"/>
              </a:rPr>
              <a:t>тыва</a:t>
            </a:r>
            <a:r>
              <a:rPr sz="1800" b="1" spc="-10" dirty="0" err="1" smtClean="0">
                <a:latin typeface="Calibri"/>
                <a:cs typeface="Calibri"/>
              </a:rPr>
              <a:t>е</a:t>
            </a:r>
            <a:r>
              <a:rPr sz="1800" b="1" spc="-15" dirty="0" err="1" smtClean="0">
                <a:latin typeface="Calibri"/>
                <a:cs typeface="Calibri"/>
              </a:rPr>
              <a:t>т</a:t>
            </a:r>
            <a:r>
              <a:rPr sz="1800" b="1" spc="-10" dirty="0" err="1" smtClean="0">
                <a:latin typeface="Calibri"/>
                <a:cs typeface="Calibri"/>
              </a:rPr>
              <a:t>с</a:t>
            </a:r>
            <a:r>
              <a:rPr sz="1800" b="1" dirty="0" err="1" smtClean="0">
                <a:latin typeface="Calibri"/>
                <a:cs typeface="Calibri"/>
              </a:rPr>
              <a:t>я</a:t>
            </a:r>
            <a:r>
              <a:rPr sz="1800" b="1" spc="30" dirty="0" smtClean="0">
                <a:latin typeface="Calibri"/>
                <a:cs typeface="Calibri"/>
              </a:rPr>
              <a:t> </a:t>
            </a:r>
            <a:r>
              <a:rPr sz="1800" b="1" spc="-5" dirty="0" err="1" smtClean="0">
                <a:latin typeface="Calibri"/>
                <a:cs typeface="Calibri"/>
              </a:rPr>
              <a:t>п</a:t>
            </a:r>
            <a:r>
              <a:rPr sz="1800" b="1" dirty="0" err="1" smtClean="0">
                <a:latin typeface="Calibri"/>
                <a:cs typeface="Calibri"/>
              </a:rPr>
              <a:t>у</a:t>
            </a:r>
            <a:r>
              <a:rPr sz="1800" b="1" spc="-15" dirty="0" err="1" smtClean="0">
                <a:latin typeface="Calibri"/>
                <a:cs typeface="Calibri"/>
              </a:rPr>
              <a:t>т</a:t>
            </a:r>
            <a:r>
              <a:rPr sz="1800" b="1" spc="-10" dirty="0" err="1" smtClean="0">
                <a:latin typeface="Calibri"/>
                <a:cs typeface="Calibri"/>
              </a:rPr>
              <a:t>е</a:t>
            </a:r>
            <a:r>
              <a:rPr sz="1800" b="1" dirty="0" err="1" smtClean="0">
                <a:latin typeface="Calibri"/>
                <a:cs typeface="Calibri"/>
              </a:rPr>
              <a:t>м</a:t>
            </a:r>
            <a:r>
              <a:rPr sz="1800" b="1" spc="5" dirty="0" smtClean="0">
                <a:latin typeface="Calibri"/>
                <a:cs typeface="Calibri"/>
              </a:rPr>
              <a:t> </a:t>
            </a:r>
            <a:r>
              <a:rPr sz="1800" b="1" spc="-10" dirty="0" err="1" smtClean="0">
                <a:latin typeface="Calibri"/>
                <a:cs typeface="Calibri"/>
              </a:rPr>
              <a:t>с</a:t>
            </a:r>
            <a:r>
              <a:rPr sz="1800" b="1" spc="-15" dirty="0" err="1" smtClean="0">
                <a:latin typeface="Calibri"/>
                <a:cs typeface="Calibri"/>
              </a:rPr>
              <a:t>у</a:t>
            </a:r>
            <a:r>
              <a:rPr sz="1800" b="1" spc="-10" dirty="0" err="1" smtClean="0">
                <a:latin typeface="Calibri"/>
                <a:cs typeface="Calibri"/>
              </a:rPr>
              <a:t>мм</a:t>
            </a:r>
            <a:r>
              <a:rPr sz="1800" b="1" spc="-5" dirty="0" err="1" smtClean="0">
                <a:latin typeface="Calibri"/>
                <a:cs typeface="Calibri"/>
              </a:rPr>
              <a:t>и</a:t>
            </a:r>
            <a:r>
              <a:rPr sz="1800" b="1" dirty="0" err="1" smtClean="0">
                <a:latin typeface="Calibri"/>
                <a:cs typeface="Calibri"/>
              </a:rPr>
              <a:t>рова</a:t>
            </a:r>
            <a:r>
              <a:rPr sz="1800" b="1" spc="-5" dirty="0" err="1" smtClean="0">
                <a:latin typeface="Calibri"/>
                <a:cs typeface="Calibri"/>
              </a:rPr>
              <a:t>ни</a:t>
            </a:r>
            <a:r>
              <a:rPr sz="1800" b="1" dirty="0" err="1" smtClean="0">
                <a:latin typeface="Calibri"/>
                <a:cs typeface="Calibri"/>
              </a:rPr>
              <a:t>я</a:t>
            </a:r>
            <a:r>
              <a:rPr sz="1800" b="1" spc="10" dirty="0" smtClean="0">
                <a:latin typeface="Calibri"/>
                <a:cs typeface="Calibri"/>
              </a:rPr>
              <a:t> </a:t>
            </a:r>
            <a:r>
              <a:rPr sz="1800" b="1" spc="-10" dirty="0" err="1" smtClean="0">
                <a:latin typeface="Calibri"/>
                <a:cs typeface="Calibri"/>
              </a:rPr>
              <a:t>с</a:t>
            </a:r>
            <a:r>
              <a:rPr sz="1800" b="1" spc="5" dirty="0" err="1" smtClean="0">
                <a:latin typeface="Calibri"/>
                <a:cs typeface="Calibri"/>
              </a:rPr>
              <a:t>л</a:t>
            </a:r>
            <a:r>
              <a:rPr sz="1800" b="1" spc="-20" dirty="0" err="1" smtClean="0">
                <a:latin typeface="Calibri"/>
                <a:cs typeface="Calibri"/>
              </a:rPr>
              <a:t>е</a:t>
            </a:r>
            <a:r>
              <a:rPr sz="1800" b="1" spc="-10" dirty="0" err="1" smtClean="0">
                <a:latin typeface="Calibri"/>
                <a:cs typeface="Calibri"/>
              </a:rPr>
              <a:t>д</a:t>
            </a:r>
            <a:r>
              <a:rPr sz="1800" b="1" dirty="0" err="1" smtClean="0">
                <a:latin typeface="Calibri"/>
                <a:cs typeface="Calibri"/>
              </a:rPr>
              <a:t>у</a:t>
            </a:r>
            <a:r>
              <a:rPr sz="1800" b="1" spc="-5" dirty="0" err="1" smtClean="0">
                <a:latin typeface="Calibri"/>
                <a:cs typeface="Calibri"/>
              </a:rPr>
              <a:t>ющи</a:t>
            </a:r>
            <a:r>
              <a:rPr sz="1800" b="1" dirty="0" err="1" smtClean="0">
                <a:latin typeface="Calibri"/>
                <a:cs typeface="Calibri"/>
              </a:rPr>
              <a:t>х</a:t>
            </a:r>
            <a:r>
              <a:rPr sz="1800" b="1" spc="-10" dirty="0" smtClean="0">
                <a:latin typeface="Calibri"/>
                <a:cs typeface="Calibri"/>
              </a:rPr>
              <a:t> </a:t>
            </a:r>
            <a:r>
              <a:rPr sz="1800" b="1" dirty="0" err="1" smtClean="0">
                <a:latin typeface="Calibri"/>
                <a:cs typeface="Calibri"/>
              </a:rPr>
              <a:t>в</a:t>
            </a:r>
            <a:r>
              <a:rPr sz="1800" b="1" spc="-10" dirty="0" err="1" smtClean="0">
                <a:latin typeface="Calibri"/>
                <a:cs typeface="Calibri"/>
              </a:rPr>
              <a:t>з</a:t>
            </a:r>
            <a:r>
              <a:rPr sz="1800" b="1" spc="-5" dirty="0" err="1" smtClean="0">
                <a:latin typeface="Calibri"/>
                <a:cs typeface="Calibri"/>
              </a:rPr>
              <a:t>н</a:t>
            </a:r>
            <a:r>
              <a:rPr sz="1800" b="1" dirty="0" err="1" smtClean="0">
                <a:latin typeface="Calibri"/>
                <a:cs typeface="Calibri"/>
              </a:rPr>
              <a:t>о</a:t>
            </a:r>
            <a:r>
              <a:rPr sz="1800" b="1" spc="-10" dirty="0" err="1" smtClean="0">
                <a:latin typeface="Calibri"/>
                <a:cs typeface="Calibri"/>
              </a:rPr>
              <a:t>с</a:t>
            </a:r>
            <a:r>
              <a:rPr sz="1800" b="1" dirty="0" err="1" smtClean="0">
                <a:latin typeface="Calibri"/>
                <a:cs typeface="Calibri"/>
              </a:rPr>
              <a:t>ов</a:t>
            </a:r>
            <a:r>
              <a:rPr sz="1800" b="1" spc="-5" dirty="0" smtClean="0">
                <a:latin typeface="Calibri"/>
                <a:cs typeface="Calibri"/>
              </a:rPr>
              <a:t>:</a:t>
            </a:r>
            <a:endParaRPr sz="1800" b="1" dirty="0" smtClean="0">
              <a:latin typeface="Calibri"/>
              <a:cs typeface="Calibri"/>
            </a:endParaRPr>
          </a:p>
          <a:p>
            <a:pPr marL="12700" marR="6350" indent="635" algn="just">
              <a:lnSpc>
                <a:spcPct val="100000"/>
              </a:lnSpc>
              <a:spcBef>
                <a:spcPts val="430"/>
              </a:spcBef>
              <a:buFont typeface="Calibri"/>
              <a:buAutoNum type="arabicParenR"/>
              <a:tabLst>
                <a:tab pos="330835" algn="l"/>
              </a:tabLst>
            </a:pPr>
            <a:r>
              <a:rPr lang="ru-RU" sz="1800" b="1" spc="10" dirty="0" smtClean="0">
                <a:latin typeface="Calibri"/>
                <a:cs typeface="Calibri"/>
              </a:rPr>
              <a:t> </a:t>
            </a:r>
            <a:r>
              <a:rPr sz="1800" spc="10" dirty="0" err="1" smtClean="0">
                <a:latin typeface="Calibri"/>
                <a:cs typeface="Calibri"/>
              </a:rPr>
              <a:t>в</a:t>
            </a:r>
            <a:r>
              <a:rPr sz="1800" spc="-10" dirty="0" err="1" smtClean="0">
                <a:latin typeface="Calibri"/>
                <a:cs typeface="Calibri"/>
              </a:rPr>
              <a:t>з</a:t>
            </a:r>
            <a:r>
              <a:rPr sz="1800" spc="-5" dirty="0" err="1" smtClean="0">
                <a:latin typeface="Calibri"/>
                <a:cs typeface="Calibri"/>
              </a:rPr>
              <a:t>н</a:t>
            </a:r>
            <a:r>
              <a:rPr sz="1800" spc="10" dirty="0" err="1" smtClean="0">
                <a:latin typeface="Calibri"/>
                <a:cs typeface="Calibri"/>
              </a:rPr>
              <a:t>о</a:t>
            </a:r>
            <a:r>
              <a:rPr sz="1800" spc="-10" dirty="0" err="1" smtClean="0">
                <a:latin typeface="Calibri"/>
                <a:cs typeface="Calibri"/>
              </a:rPr>
              <a:t>с</a:t>
            </a:r>
            <a:r>
              <a:rPr sz="1800" dirty="0" err="1" smtClean="0">
                <a:latin typeface="Calibri"/>
                <a:cs typeface="Calibri"/>
              </a:rPr>
              <a:t>ы</a:t>
            </a:r>
            <a:r>
              <a:rPr sz="1800" dirty="0">
                <a:latin typeface="Calibri"/>
                <a:cs typeface="Calibri"/>
              </a:rPr>
              <a:t>,  </a:t>
            </a:r>
            <a:r>
              <a:rPr sz="1800" spc="-17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-5" dirty="0">
                <a:latin typeface="Calibri"/>
                <a:cs typeface="Calibri"/>
              </a:rPr>
              <a:t>н</a:t>
            </a:r>
            <a:r>
              <a:rPr sz="1800" spc="15" dirty="0">
                <a:latin typeface="Calibri"/>
                <a:cs typeface="Calibri"/>
              </a:rPr>
              <a:t>е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dirty="0">
                <a:latin typeface="Calibri"/>
                <a:cs typeface="Calibri"/>
              </a:rPr>
              <a:t>е</a:t>
            </a:r>
            <a:r>
              <a:rPr sz="1800" spc="-5" dirty="0">
                <a:latin typeface="Calibri"/>
                <a:cs typeface="Calibri"/>
              </a:rPr>
              <a:t>нн</a:t>
            </a:r>
            <a:r>
              <a:rPr sz="1800" dirty="0">
                <a:latin typeface="Calibri"/>
                <a:cs typeface="Calibri"/>
              </a:rPr>
              <a:t>ые  </a:t>
            </a:r>
            <a:r>
              <a:rPr sz="1800" spc="-16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ч</a:t>
            </a:r>
            <a:r>
              <a:rPr sz="1800" spc="5" dirty="0">
                <a:latin typeface="Calibri"/>
                <a:cs typeface="Calibri"/>
              </a:rPr>
              <a:t>л</a:t>
            </a:r>
            <a:r>
              <a:rPr sz="1800" dirty="0">
                <a:latin typeface="Calibri"/>
                <a:cs typeface="Calibri"/>
              </a:rPr>
              <a:t>е</a:t>
            </a:r>
            <a:r>
              <a:rPr sz="1800" spc="-5" dirty="0">
                <a:latin typeface="Calibri"/>
                <a:cs typeface="Calibri"/>
              </a:rPr>
              <a:t>н</a:t>
            </a:r>
            <a:r>
              <a:rPr sz="1800" dirty="0">
                <a:latin typeface="Calibri"/>
                <a:cs typeface="Calibri"/>
              </a:rPr>
              <a:t>а</a:t>
            </a:r>
            <a:r>
              <a:rPr sz="1800" spc="-10" dirty="0">
                <a:latin typeface="Calibri"/>
                <a:cs typeface="Calibri"/>
              </a:rPr>
              <a:t>м</a:t>
            </a:r>
            <a:r>
              <a:rPr sz="1800" dirty="0">
                <a:latin typeface="Calibri"/>
                <a:cs typeface="Calibri"/>
              </a:rPr>
              <a:t>и  </a:t>
            </a:r>
            <a:r>
              <a:rPr sz="1800" spc="-18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С</a:t>
            </a:r>
            <a:r>
              <a:rPr sz="1800" spc="-10" dirty="0">
                <a:latin typeface="Calibri"/>
                <a:cs typeface="Calibri"/>
              </a:rPr>
              <a:t>Р</a:t>
            </a:r>
            <a:r>
              <a:rPr sz="1800" dirty="0">
                <a:latin typeface="Calibri"/>
                <a:cs typeface="Calibri"/>
              </a:rPr>
              <a:t>О  </a:t>
            </a:r>
            <a:r>
              <a:rPr sz="1800" spc="-17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  </a:t>
            </a:r>
            <a:r>
              <a:rPr sz="1800" spc="-17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к</a:t>
            </a:r>
            <a:r>
              <a:rPr sz="1800" dirty="0">
                <a:latin typeface="Calibri"/>
                <a:cs typeface="Calibri"/>
              </a:rPr>
              <a:t>о</a:t>
            </a:r>
            <a:r>
              <a:rPr sz="1800" spc="5" dirty="0">
                <a:latin typeface="Calibri"/>
                <a:cs typeface="Calibri"/>
              </a:rPr>
              <a:t>м</a:t>
            </a:r>
            <a:r>
              <a:rPr sz="1800" spc="-5" dirty="0">
                <a:latin typeface="Calibri"/>
                <a:cs typeface="Calibri"/>
              </a:rPr>
              <a:t>п</a:t>
            </a:r>
            <a:r>
              <a:rPr sz="1800" dirty="0">
                <a:latin typeface="Calibri"/>
                <a:cs typeface="Calibri"/>
              </a:rPr>
              <a:t>е</a:t>
            </a:r>
            <a:r>
              <a:rPr sz="1800" spc="-5" dirty="0">
                <a:latin typeface="Calibri"/>
                <a:cs typeface="Calibri"/>
              </a:rPr>
              <a:t>н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dirty="0">
                <a:latin typeface="Calibri"/>
                <a:cs typeface="Calibri"/>
              </a:rPr>
              <a:t>а</a:t>
            </a:r>
            <a:r>
              <a:rPr sz="1800" spc="-5" dirty="0">
                <a:latin typeface="Calibri"/>
                <a:cs typeface="Calibri"/>
              </a:rPr>
              <a:t>ци</a:t>
            </a:r>
            <a:r>
              <a:rPr sz="1800" spc="10" dirty="0">
                <a:latin typeface="Calibri"/>
                <a:cs typeface="Calibri"/>
              </a:rPr>
              <a:t>о</a:t>
            </a:r>
            <a:r>
              <a:rPr sz="1800" spc="-5" dirty="0">
                <a:latin typeface="Calibri"/>
                <a:cs typeface="Calibri"/>
              </a:rPr>
              <a:t>нн</a:t>
            </a:r>
            <a:r>
              <a:rPr sz="1800" dirty="0">
                <a:latin typeface="Calibri"/>
                <a:cs typeface="Calibri"/>
              </a:rPr>
              <a:t>ый  </a:t>
            </a:r>
            <a:r>
              <a:rPr sz="1800" spc="-165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ф</a:t>
            </a:r>
            <a:r>
              <a:rPr sz="1800" dirty="0">
                <a:latin typeface="Calibri"/>
                <a:cs typeface="Calibri"/>
              </a:rPr>
              <a:t>о</a:t>
            </a:r>
            <a:r>
              <a:rPr sz="1800" spc="-5" dirty="0">
                <a:latin typeface="Calibri"/>
                <a:cs typeface="Calibri"/>
              </a:rPr>
              <a:t>н</a:t>
            </a:r>
            <a:r>
              <a:rPr sz="1800" dirty="0">
                <a:latin typeface="Calibri"/>
                <a:cs typeface="Calibri"/>
              </a:rPr>
              <a:t>д  </a:t>
            </a:r>
            <a:r>
              <a:rPr sz="1800" spc="-17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обе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spc="-5" dirty="0">
                <a:latin typeface="Calibri"/>
                <a:cs typeface="Calibri"/>
              </a:rPr>
              <a:t>п</a:t>
            </a:r>
            <a:r>
              <a:rPr sz="1800" spc="15" dirty="0">
                <a:latin typeface="Calibri"/>
                <a:cs typeface="Calibri"/>
              </a:rPr>
              <a:t>е</a:t>
            </a:r>
            <a:r>
              <a:rPr sz="1800" spc="-5" dirty="0">
                <a:latin typeface="Calibri"/>
                <a:cs typeface="Calibri"/>
              </a:rPr>
              <a:t>ч</a:t>
            </a:r>
            <a:r>
              <a:rPr sz="1800" dirty="0">
                <a:latin typeface="Calibri"/>
                <a:cs typeface="Calibri"/>
              </a:rPr>
              <a:t>е</a:t>
            </a:r>
            <a:r>
              <a:rPr sz="1800" spc="-5" dirty="0">
                <a:latin typeface="Calibri"/>
                <a:cs typeface="Calibri"/>
              </a:rPr>
              <a:t>н</a:t>
            </a:r>
            <a:r>
              <a:rPr sz="1800" spc="10" dirty="0">
                <a:latin typeface="Calibri"/>
                <a:cs typeface="Calibri"/>
              </a:rPr>
              <a:t>и</a:t>
            </a:r>
            <a:r>
              <a:rPr sz="1800" dirty="0">
                <a:latin typeface="Calibri"/>
                <a:cs typeface="Calibri"/>
              </a:rPr>
              <a:t>я </a:t>
            </a:r>
            <a:r>
              <a:rPr sz="1800" spc="-10" dirty="0">
                <a:latin typeface="Calibri"/>
                <a:cs typeface="Calibri"/>
              </a:rPr>
              <a:t>д</a:t>
            </a:r>
            <a:r>
              <a:rPr sz="1800" dirty="0">
                <a:latin typeface="Calibri"/>
                <a:cs typeface="Calibri"/>
              </a:rPr>
              <a:t>о</a:t>
            </a:r>
            <a:r>
              <a:rPr sz="1800" spc="-25" dirty="0">
                <a:latin typeface="Calibri"/>
                <a:cs typeface="Calibri"/>
              </a:rPr>
              <a:t>г</a:t>
            </a:r>
            <a:r>
              <a:rPr sz="1800" dirty="0">
                <a:latin typeface="Calibri"/>
                <a:cs typeface="Calibri"/>
              </a:rPr>
              <a:t>овор</a:t>
            </a:r>
            <a:r>
              <a:rPr sz="1800" spc="-5" dirty="0">
                <a:latin typeface="Calibri"/>
                <a:cs typeface="Calibri"/>
              </a:rPr>
              <a:t>н</a:t>
            </a:r>
            <a:r>
              <a:rPr sz="1800" dirty="0">
                <a:latin typeface="Calibri"/>
                <a:cs typeface="Calibri"/>
              </a:rPr>
              <a:t>ых</a:t>
            </a:r>
            <a:r>
              <a:rPr sz="1800" spc="16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о</a:t>
            </a:r>
            <a:r>
              <a:rPr sz="1800" spc="10" dirty="0">
                <a:latin typeface="Calibri"/>
                <a:cs typeface="Calibri"/>
              </a:rPr>
              <a:t>б</a:t>
            </a:r>
            <a:r>
              <a:rPr sz="1800" spc="-5" dirty="0">
                <a:latin typeface="Calibri"/>
                <a:cs typeface="Calibri"/>
              </a:rPr>
              <a:t>я</a:t>
            </a:r>
            <a:r>
              <a:rPr sz="1800" spc="-10" dirty="0">
                <a:latin typeface="Calibri"/>
                <a:cs typeface="Calibri"/>
              </a:rPr>
              <a:t>з</a:t>
            </a:r>
            <a:r>
              <a:rPr sz="1800" dirty="0">
                <a:latin typeface="Calibri"/>
                <a:cs typeface="Calibri"/>
              </a:rPr>
              <a:t>а</a:t>
            </a:r>
            <a:r>
              <a:rPr sz="1800" spc="-15" dirty="0">
                <a:latin typeface="Calibri"/>
                <a:cs typeface="Calibri"/>
              </a:rPr>
              <a:t>т</a:t>
            </a:r>
            <a:r>
              <a:rPr sz="1800" spc="-35" dirty="0">
                <a:latin typeface="Calibri"/>
                <a:cs typeface="Calibri"/>
              </a:rPr>
              <a:t>е</a:t>
            </a:r>
            <a:r>
              <a:rPr sz="1800" spc="5" dirty="0">
                <a:latin typeface="Calibri"/>
                <a:cs typeface="Calibri"/>
              </a:rPr>
              <a:t>л</a:t>
            </a:r>
            <a:r>
              <a:rPr sz="1800" spc="-10" dirty="0">
                <a:latin typeface="Calibri"/>
                <a:cs typeface="Calibri"/>
              </a:rPr>
              <a:t>ьс</a:t>
            </a:r>
            <a:r>
              <a:rPr sz="1800" dirty="0">
                <a:latin typeface="Calibri"/>
                <a:cs typeface="Calibri"/>
              </a:rPr>
              <a:t>тв,</a:t>
            </a:r>
            <a:r>
              <a:rPr sz="1800" spc="17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180" dirty="0">
                <a:latin typeface="Calibri"/>
                <a:cs typeface="Calibri"/>
              </a:rPr>
              <a:t> </a:t>
            </a:r>
            <a:r>
              <a:rPr sz="1800" spc="10" dirty="0">
                <a:latin typeface="Calibri"/>
                <a:cs typeface="Calibri"/>
              </a:rPr>
              <a:t>р</a:t>
            </a:r>
            <a:r>
              <a:rPr sz="1800" dirty="0">
                <a:latin typeface="Calibri"/>
                <a:cs typeface="Calibri"/>
              </a:rPr>
              <a:t>а</a:t>
            </a:r>
            <a:r>
              <a:rPr sz="1800" spc="-10" dirty="0">
                <a:latin typeface="Calibri"/>
                <a:cs typeface="Calibri"/>
              </a:rPr>
              <a:t>зм</a:t>
            </a:r>
            <a:r>
              <a:rPr sz="1800" dirty="0">
                <a:latin typeface="Calibri"/>
                <a:cs typeface="Calibri"/>
              </a:rPr>
              <a:t>ере,</a:t>
            </a:r>
            <a:r>
              <a:rPr sz="1800" spc="17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у</a:t>
            </a:r>
            <a:r>
              <a:rPr sz="1800" spc="5" dirty="0">
                <a:latin typeface="Calibri"/>
                <a:cs typeface="Calibri"/>
              </a:rPr>
              <a:t>с</a:t>
            </a:r>
            <a:r>
              <a:rPr sz="1800" dirty="0">
                <a:latin typeface="Calibri"/>
                <a:cs typeface="Calibri"/>
              </a:rPr>
              <a:t>та</a:t>
            </a:r>
            <a:r>
              <a:rPr sz="1800" spc="-5" dirty="0">
                <a:latin typeface="Calibri"/>
                <a:cs typeface="Calibri"/>
              </a:rPr>
              <a:t>н</a:t>
            </a:r>
            <a:r>
              <a:rPr sz="1800" spc="10" dirty="0">
                <a:latin typeface="Calibri"/>
                <a:cs typeface="Calibri"/>
              </a:rPr>
              <a:t>о</a:t>
            </a:r>
            <a:r>
              <a:rPr sz="1800" spc="-15" dirty="0">
                <a:latin typeface="Calibri"/>
                <a:cs typeface="Calibri"/>
              </a:rPr>
              <a:t>в</a:t>
            </a:r>
            <a:r>
              <a:rPr sz="1800" spc="5" dirty="0">
                <a:latin typeface="Calibri"/>
                <a:cs typeface="Calibri"/>
              </a:rPr>
              <a:t>л</a:t>
            </a:r>
            <a:r>
              <a:rPr sz="1800" dirty="0">
                <a:latin typeface="Calibri"/>
                <a:cs typeface="Calibri"/>
              </a:rPr>
              <a:t>е</a:t>
            </a:r>
            <a:r>
              <a:rPr sz="1800" spc="-5" dirty="0">
                <a:latin typeface="Calibri"/>
                <a:cs typeface="Calibri"/>
              </a:rPr>
              <a:t>нн</a:t>
            </a:r>
            <a:r>
              <a:rPr sz="1800" dirty="0">
                <a:latin typeface="Calibri"/>
                <a:cs typeface="Calibri"/>
              </a:rPr>
              <a:t>ом</a:t>
            </a:r>
            <a:r>
              <a:rPr sz="1800" spc="165" dirty="0">
                <a:latin typeface="Calibri"/>
                <a:cs typeface="Calibri"/>
              </a:rPr>
              <a:t> </a:t>
            </a:r>
            <a:r>
              <a:rPr sz="1800" spc="-5" dirty="0" err="1">
                <a:latin typeface="Calibri"/>
                <a:cs typeface="Calibri"/>
              </a:rPr>
              <a:t>ч</a:t>
            </a:r>
            <a:r>
              <a:rPr sz="1800" dirty="0" err="1">
                <a:latin typeface="Calibri"/>
                <a:cs typeface="Calibri"/>
              </a:rPr>
              <a:t>а</a:t>
            </a:r>
            <a:r>
              <a:rPr sz="1800" spc="-10" dirty="0" err="1">
                <a:latin typeface="Calibri"/>
                <a:cs typeface="Calibri"/>
              </a:rPr>
              <a:t>с</a:t>
            </a:r>
            <a:r>
              <a:rPr sz="1800" spc="10" dirty="0" err="1">
                <a:latin typeface="Calibri"/>
                <a:cs typeface="Calibri"/>
              </a:rPr>
              <a:t>т</a:t>
            </a:r>
            <a:r>
              <a:rPr sz="1800" spc="5" dirty="0" err="1">
                <a:latin typeface="Calibri"/>
                <a:cs typeface="Calibri"/>
              </a:rPr>
              <a:t>ь</a:t>
            </a:r>
            <a:r>
              <a:rPr sz="1800" dirty="0" err="1">
                <a:latin typeface="Calibri"/>
                <a:cs typeface="Calibri"/>
              </a:rPr>
              <a:t>ю</a:t>
            </a:r>
            <a:r>
              <a:rPr sz="1800" spc="165" dirty="0">
                <a:latin typeface="Calibri"/>
                <a:cs typeface="Calibri"/>
              </a:rPr>
              <a:t> </a:t>
            </a:r>
            <a:r>
              <a:rPr sz="1800" dirty="0" smtClean="0">
                <a:latin typeface="Calibri"/>
                <a:cs typeface="Calibri"/>
              </a:rPr>
              <a:t>1</a:t>
            </a:r>
            <a:r>
              <a:rPr lang="ru-RU" sz="1800" dirty="0" smtClean="0">
                <a:latin typeface="Calibri"/>
                <a:cs typeface="Calibri"/>
              </a:rPr>
              <a:t>1</a:t>
            </a:r>
            <a:r>
              <a:rPr sz="1800" spc="180" dirty="0" smtClean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с</a:t>
            </a:r>
            <a:r>
              <a:rPr sz="1800" dirty="0">
                <a:latin typeface="Calibri"/>
                <a:cs typeface="Calibri"/>
              </a:rPr>
              <a:t>тат</a:t>
            </a:r>
            <a:r>
              <a:rPr sz="1800" spc="-10" dirty="0">
                <a:latin typeface="Calibri"/>
                <a:cs typeface="Calibri"/>
              </a:rPr>
              <a:t>ь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17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55</a:t>
            </a:r>
            <a:r>
              <a:rPr sz="1800" spc="10" dirty="0">
                <a:latin typeface="Calibri"/>
                <a:cs typeface="Calibri"/>
              </a:rPr>
              <a:t>.</a:t>
            </a:r>
            <a:r>
              <a:rPr sz="1800" dirty="0">
                <a:latin typeface="Calibri"/>
                <a:cs typeface="Calibri"/>
              </a:rPr>
              <a:t>16</a:t>
            </a:r>
            <a:r>
              <a:rPr sz="1800" spc="165" dirty="0">
                <a:latin typeface="Calibri"/>
                <a:cs typeface="Calibri"/>
              </a:rPr>
              <a:t> </a:t>
            </a:r>
            <a:r>
              <a:rPr sz="1800" spc="-130" dirty="0">
                <a:latin typeface="Calibri"/>
                <a:cs typeface="Calibri"/>
              </a:rPr>
              <a:t>Г</a:t>
            </a:r>
            <a:r>
              <a:rPr sz="1800" dirty="0">
                <a:latin typeface="Calibri"/>
                <a:cs typeface="Calibri"/>
              </a:rPr>
              <a:t>рК </a:t>
            </a:r>
            <a:r>
              <a:rPr sz="1800" spc="-10" dirty="0">
                <a:latin typeface="Calibri"/>
                <a:cs typeface="Calibri"/>
              </a:rPr>
              <a:t>Р</a:t>
            </a:r>
            <a:r>
              <a:rPr sz="1800" spc="5" dirty="0">
                <a:latin typeface="Calibri"/>
                <a:cs typeface="Calibri"/>
              </a:rPr>
              <a:t>Ф</a:t>
            </a:r>
            <a:r>
              <a:rPr sz="1800" spc="-5" dirty="0">
                <a:latin typeface="Calibri"/>
                <a:cs typeface="Calibri"/>
              </a:rPr>
              <a:t>;</a:t>
            </a:r>
            <a:endParaRPr sz="1800" dirty="0">
              <a:latin typeface="Calibri"/>
              <a:cs typeface="Calibri"/>
            </a:endParaRPr>
          </a:p>
          <a:p>
            <a:pPr marL="12700" marR="6985" algn="just">
              <a:lnSpc>
                <a:spcPct val="100000"/>
              </a:lnSpc>
              <a:spcBef>
                <a:spcPts val="430"/>
              </a:spcBef>
              <a:buFont typeface="Calibri"/>
              <a:buAutoNum type="arabicParenR"/>
              <a:tabLst>
                <a:tab pos="357505" algn="l"/>
              </a:tabLst>
            </a:pPr>
            <a:r>
              <a:rPr lang="ru-RU" sz="1800" b="1" dirty="0" smtClean="0">
                <a:latin typeface="Calibri"/>
                <a:cs typeface="Calibri"/>
              </a:rPr>
              <a:t> </a:t>
            </a:r>
            <a:r>
              <a:rPr sz="1800" dirty="0" err="1" smtClean="0">
                <a:latin typeface="Calibri"/>
                <a:cs typeface="Calibri"/>
              </a:rPr>
              <a:t>в</a:t>
            </a:r>
            <a:r>
              <a:rPr sz="1800" spc="-10" dirty="0" err="1" smtClean="0">
                <a:latin typeface="Calibri"/>
                <a:cs typeface="Calibri"/>
              </a:rPr>
              <a:t>з</a:t>
            </a:r>
            <a:r>
              <a:rPr sz="1800" spc="5" dirty="0" err="1" smtClean="0">
                <a:latin typeface="Calibri"/>
                <a:cs typeface="Calibri"/>
              </a:rPr>
              <a:t>н</a:t>
            </a:r>
            <a:r>
              <a:rPr sz="1800" dirty="0" err="1" smtClean="0">
                <a:latin typeface="Calibri"/>
                <a:cs typeface="Calibri"/>
              </a:rPr>
              <a:t>о</a:t>
            </a:r>
            <a:r>
              <a:rPr sz="1800" spc="-10" dirty="0" err="1" smtClean="0">
                <a:latin typeface="Calibri"/>
                <a:cs typeface="Calibri"/>
              </a:rPr>
              <a:t>с</a:t>
            </a:r>
            <a:r>
              <a:rPr sz="1800" dirty="0" err="1" smtClean="0">
                <a:latin typeface="Calibri"/>
                <a:cs typeface="Calibri"/>
              </a:rPr>
              <a:t>ы</a:t>
            </a:r>
            <a:r>
              <a:rPr sz="1800" dirty="0" smtClean="0">
                <a:latin typeface="Calibri"/>
                <a:cs typeface="Calibri"/>
              </a:rPr>
              <a:t>  </a:t>
            </a:r>
            <a:r>
              <a:rPr sz="1800" spc="50" dirty="0" smtClean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ч</a:t>
            </a:r>
            <a:r>
              <a:rPr sz="1800" spc="5" dirty="0">
                <a:latin typeface="Calibri"/>
                <a:cs typeface="Calibri"/>
              </a:rPr>
              <a:t>л</a:t>
            </a:r>
            <a:r>
              <a:rPr sz="1800" dirty="0">
                <a:latin typeface="Calibri"/>
                <a:cs typeface="Calibri"/>
              </a:rPr>
              <a:t>е</a:t>
            </a:r>
            <a:r>
              <a:rPr sz="1800" spc="-5" dirty="0">
                <a:latin typeface="Calibri"/>
                <a:cs typeface="Calibri"/>
              </a:rPr>
              <a:t>н</a:t>
            </a:r>
            <a:r>
              <a:rPr sz="1800" dirty="0">
                <a:latin typeface="Calibri"/>
                <a:cs typeface="Calibri"/>
              </a:rPr>
              <a:t>ов  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С</a:t>
            </a:r>
            <a:r>
              <a:rPr sz="1800" spc="-10" dirty="0">
                <a:latin typeface="Calibri"/>
                <a:cs typeface="Calibri"/>
              </a:rPr>
              <a:t>Р</a:t>
            </a:r>
            <a:r>
              <a:rPr sz="1800" spc="-30" dirty="0">
                <a:latin typeface="Calibri"/>
                <a:cs typeface="Calibri"/>
              </a:rPr>
              <a:t>О</a:t>
            </a:r>
            <a:r>
              <a:rPr sz="1800" dirty="0">
                <a:latin typeface="Calibri"/>
                <a:cs typeface="Calibri"/>
              </a:rPr>
              <a:t>,  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10" dirty="0">
                <a:latin typeface="Calibri"/>
                <a:cs typeface="Calibri"/>
              </a:rPr>
              <a:t>и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spc="5" dirty="0">
                <a:latin typeface="Calibri"/>
                <a:cs typeface="Calibri"/>
              </a:rPr>
              <a:t>к</a:t>
            </a:r>
            <a:r>
              <a:rPr sz="1800" spc="-10" dirty="0">
                <a:latin typeface="Calibri"/>
                <a:cs typeface="Calibri"/>
              </a:rPr>
              <a:t>л</a:t>
            </a:r>
            <a:r>
              <a:rPr sz="1800" spc="-5" dirty="0">
                <a:latin typeface="Calibri"/>
                <a:cs typeface="Calibri"/>
              </a:rPr>
              <a:t>юч</a:t>
            </a:r>
            <a:r>
              <a:rPr sz="1800" dirty="0">
                <a:latin typeface="Calibri"/>
                <a:cs typeface="Calibri"/>
              </a:rPr>
              <a:t>е</a:t>
            </a:r>
            <a:r>
              <a:rPr sz="1800" spc="5" dirty="0">
                <a:latin typeface="Calibri"/>
                <a:cs typeface="Calibri"/>
              </a:rPr>
              <a:t>н</a:t>
            </a:r>
            <a:r>
              <a:rPr sz="1800" spc="-5" dirty="0">
                <a:latin typeface="Calibri"/>
                <a:cs typeface="Calibri"/>
              </a:rPr>
              <a:t>н</a:t>
            </a:r>
            <a:r>
              <a:rPr sz="1800" dirty="0">
                <a:latin typeface="Calibri"/>
                <a:cs typeface="Calibri"/>
              </a:rPr>
              <a:t>ых  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ра</a:t>
            </a:r>
            <a:r>
              <a:rPr sz="1800" spc="-5" dirty="0">
                <a:latin typeface="Calibri"/>
                <a:cs typeface="Calibri"/>
              </a:rPr>
              <a:t>н</a:t>
            </a:r>
            <a:r>
              <a:rPr sz="1800" spc="15" dirty="0">
                <a:latin typeface="Calibri"/>
                <a:cs typeface="Calibri"/>
              </a:rPr>
              <a:t>е</a:t>
            </a:r>
            <a:r>
              <a:rPr sz="1800" dirty="0">
                <a:latin typeface="Calibri"/>
                <a:cs typeface="Calibri"/>
              </a:rPr>
              <a:t>е  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  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д</a:t>
            </a:r>
            <a:r>
              <a:rPr sz="1800" dirty="0">
                <a:latin typeface="Calibri"/>
                <a:cs typeface="Calibri"/>
              </a:rPr>
              <a:t>обров</a:t>
            </a:r>
            <a:r>
              <a:rPr sz="1800" spc="-40" dirty="0">
                <a:latin typeface="Calibri"/>
                <a:cs typeface="Calibri"/>
              </a:rPr>
              <a:t>о</a:t>
            </a:r>
            <a:r>
              <a:rPr sz="1800" spc="5" dirty="0">
                <a:latin typeface="Calibri"/>
                <a:cs typeface="Calibri"/>
              </a:rPr>
              <a:t>л</a:t>
            </a:r>
            <a:r>
              <a:rPr sz="1800" spc="-10" dirty="0">
                <a:latin typeface="Calibri"/>
                <a:cs typeface="Calibri"/>
              </a:rPr>
              <a:t>ь</a:t>
            </a:r>
            <a:r>
              <a:rPr sz="1800" spc="-5" dirty="0">
                <a:latin typeface="Calibri"/>
                <a:cs typeface="Calibri"/>
              </a:rPr>
              <a:t>н</a:t>
            </a:r>
            <a:r>
              <a:rPr sz="1800" dirty="0">
                <a:latin typeface="Calibri"/>
                <a:cs typeface="Calibri"/>
              </a:rPr>
              <a:t>о  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</a:t>
            </a:r>
            <a:r>
              <a:rPr sz="1800" dirty="0">
                <a:latin typeface="Calibri"/>
                <a:cs typeface="Calibri"/>
              </a:rPr>
              <a:t>ре</a:t>
            </a:r>
            <a:r>
              <a:rPr sz="1800" spc="5" dirty="0">
                <a:latin typeface="Calibri"/>
                <a:cs typeface="Calibri"/>
              </a:rPr>
              <a:t>к</a:t>
            </a:r>
            <a:r>
              <a:rPr sz="1800" dirty="0">
                <a:latin typeface="Calibri"/>
                <a:cs typeface="Calibri"/>
              </a:rPr>
              <a:t>рат</a:t>
            </a:r>
            <a:r>
              <a:rPr sz="1800" spc="-5" dirty="0">
                <a:latin typeface="Calibri"/>
                <a:cs typeface="Calibri"/>
              </a:rPr>
              <a:t>и</a:t>
            </a:r>
            <a:r>
              <a:rPr sz="1800" spc="10" dirty="0">
                <a:latin typeface="Calibri"/>
                <a:cs typeface="Calibri"/>
              </a:rPr>
              <a:t>в</a:t>
            </a:r>
            <a:r>
              <a:rPr sz="1800" spc="-5" dirty="0">
                <a:latin typeface="Calibri"/>
                <a:cs typeface="Calibri"/>
              </a:rPr>
              <a:t>ши</a:t>
            </a:r>
            <a:r>
              <a:rPr sz="1800" dirty="0">
                <a:latin typeface="Calibri"/>
                <a:cs typeface="Calibri"/>
              </a:rPr>
              <a:t>х </a:t>
            </a:r>
            <a:r>
              <a:rPr sz="1800" spc="-5" dirty="0">
                <a:latin typeface="Calibri"/>
                <a:cs typeface="Calibri"/>
              </a:rPr>
              <a:t>ч</a:t>
            </a:r>
            <a:r>
              <a:rPr sz="1800" spc="5" dirty="0">
                <a:latin typeface="Calibri"/>
                <a:cs typeface="Calibri"/>
              </a:rPr>
              <a:t>л</a:t>
            </a:r>
            <a:r>
              <a:rPr sz="1800" dirty="0">
                <a:latin typeface="Calibri"/>
                <a:cs typeface="Calibri"/>
              </a:rPr>
              <a:t>е</a:t>
            </a:r>
            <a:r>
              <a:rPr sz="1800" spc="-5" dirty="0">
                <a:latin typeface="Calibri"/>
                <a:cs typeface="Calibri"/>
              </a:rPr>
              <a:t>н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dirty="0">
                <a:latin typeface="Calibri"/>
                <a:cs typeface="Calibri"/>
              </a:rPr>
              <a:t>тво,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-5" dirty="0">
                <a:latin typeface="Calibri"/>
                <a:cs typeface="Calibri"/>
              </a:rPr>
              <a:t>н</a:t>
            </a:r>
            <a:r>
              <a:rPr sz="1800" dirty="0">
                <a:latin typeface="Calibri"/>
                <a:cs typeface="Calibri"/>
              </a:rPr>
              <a:t>е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dirty="0">
                <a:latin typeface="Calibri"/>
                <a:cs typeface="Calibri"/>
              </a:rPr>
              <a:t>ё</a:t>
            </a:r>
            <a:r>
              <a:rPr sz="1800" spc="-5" dirty="0">
                <a:latin typeface="Calibri"/>
                <a:cs typeface="Calibri"/>
              </a:rPr>
              <a:t>нн</a:t>
            </a:r>
            <a:r>
              <a:rPr sz="1800" dirty="0">
                <a:latin typeface="Calibri"/>
                <a:cs typeface="Calibri"/>
              </a:rPr>
              <a:t>ые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и</a:t>
            </a:r>
            <a:r>
              <a:rPr sz="1800" spc="-10" dirty="0">
                <a:latin typeface="Calibri"/>
                <a:cs typeface="Calibri"/>
              </a:rPr>
              <a:t>м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 </a:t>
            </a:r>
            <a:r>
              <a:rPr sz="1800" spc="-20" dirty="0">
                <a:latin typeface="Calibri"/>
                <a:cs typeface="Calibri"/>
              </a:rPr>
              <a:t>к</a:t>
            </a:r>
            <a:r>
              <a:rPr sz="1800" dirty="0">
                <a:latin typeface="Calibri"/>
                <a:cs typeface="Calibri"/>
              </a:rPr>
              <a:t>о</a:t>
            </a:r>
            <a:r>
              <a:rPr sz="1800" spc="-10" dirty="0">
                <a:latin typeface="Calibri"/>
                <a:cs typeface="Calibri"/>
              </a:rPr>
              <a:t>м</a:t>
            </a:r>
            <a:r>
              <a:rPr sz="1800" spc="-5" dirty="0">
                <a:latin typeface="Calibri"/>
                <a:cs typeface="Calibri"/>
              </a:rPr>
              <a:t>п</a:t>
            </a:r>
            <a:r>
              <a:rPr sz="1800" dirty="0">
                <a:latin typeface="Calibri"/>
                <a:cs typeface="Calibri"/>
              </a:rPr>
              <a:t>е</a:t>
            </a:r>
            <a:r>
              <a:rPr sz="1800" spc="-5" dirty="0">
                <a:latin typeface="Calibri"/>
                <a:cs typeface="Calibri"/>
              </a:rPr>
              <a:t>н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dirty="0">
                <a:latin typeface="Calibri"/>
                <a:cs typeface="Calibri"/>
              </a:rPr>
              <a:t>а</a:t>
            </a:r>
            <a:r>
              <a:rPr sz="1800" spc="-5" dirty="0">
                <a:latin typeface="Calibri"/>
                <a:cs typeface="Calibri"/>
              </a:rPr>
              <a:t>ци</a:t>
            </a:r>
            <a:r>
              <a:rPr sz="1800" dirty="0">
                <a:latin typeface="Calibri"/>
                <a:cs typeface="Calibri"/>
              </a:rPr>
              <a:t>о</a:t>
            </a:r>
            <a:r>
              <a:rPr sz="1800" spc="-5" dirty="0">
                <a:latin typeface="Calibri"/>
                <a:cs typeface="Calibri"/>
              </a:rPr>
              <a:t>нн</a:t>
            </a:r>
            <a:r>
              <a:rPr sz="1800" dirty="0">
                <a:latin typeface="Calibri"/>
                <a:cs typeface="Calibri"/>
              </a:rPr>
              <a:t>ый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ф</a:t>
            </a:r>
            <a:r>
              <a:rPr sz="1800" dirty="0">
                <a:latin typeface="Calibri"/>
                <a:cs typeface="Calibri"/>
              </a:rPr>
              <a:t>о</a:t>
            </a:r>
            <a:r>
              <a:rPr sz="1800" spc="-5" dirty="0">
                <a:latin typeface="Calibri"/>
                <a:cs typeface="Calibri"/>
              </a:rPr>
              <a:t>н</a:t>
            </a:r>
            <a:r>
              <a:rPr sz="1800" dirty="0">
                <a:latin typeface="Calibri"/>
                <a:cs typeface="Calibri"/>
              </a:rPr>
              <a:t>д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С</a:t>
            </a:r>
            <a:r>
              <a:rPr sz="1800" spc="-10" dirty="0">
                <a:latin typeface="Calibri"/>
                <a:cs typeface="Calibri"/>
              </a:rPr>
              <a:t>Р</a:t>
            </a:r>
            <a:r>
              <a:rPr sz="1800" dirty="0">
                <a:latin typeface="Calibri"/>
                <a:cs typeface="Calibri"/>
              </a:rPr>
              <a:t>О </a:t>
            </a:r>
            <a:r>
              <a:rPr sz="1800" i="1" dirty="0">
                <a:latin typeface="Calibri"/>
                <a:cs typeface="Calibri"/>
              </a:rPr>
              <a:t>(</a:t>
            </a:r>
            <a:r>
              <a:rPr sz="1800" i="1" spc="-10" dirty="0">
                <a:latin typeface="Calibri"/>
                <a:cs typeface="Calibri"/>
              </a:rPr>
              <a:t>П</a:t>
            </a:r>
            <a:r>
              <a:rPr sz="1800" i="1" dirty="0">
                <a:latin typeface="Calibri"/>
                <a:cs typeface="Calibri"/>
              </a:rPr>
              <a:t>УН</a:t>
            </a:r>
            <a:r>
              <a:rPr sz="1800" i="1" spc="-20" dirty="0">
                <a:latin typeface="Calibri"/>
                <a:cs typeface="Calibri"/>
              </a:rPr>
              <a:t>К</a:t>
            </a:r>
            <a:r>
              <a:rPr sz="1800" i="1" dirty="0">
                <a:latin typeface="Calibri"/>
                <a:cs typeface="Calibri"/>
              </a:rPr>
              <a:t>Т</a:t>
            </a:r>
            <a:r>
              <a:rPr sz="1800" i="1" spc="20" dirty="0">
                <a:latin typeface="Calibri"/>
                <a:cs typeface="Calibri"/>
              </a:rPr>
              <a:t> </a:t>
            </a:r>
            <a:r>
              <a:rPr sz="1800" i="1" spc="-10" dirty="0">
                <a:latin typeface="Calibri"/>
                <a:cs typeface="Calibri"/>
              </a:rPr>
              <a:t>2</a:t>
            </a:r>
            <a:r>
              <a:rPr sz="1800" i="1" dirty="0">
                <a:latin typeface="Calibri"/>
                <a:cs typeface="Calibri"/>
              </a:rPr>
              <a:t> </a:t>
            </a:r>
            <a:r>
              <a:rPr sz="1800" i="1" spc="-80" dirty="0">
                <a:latin typeface="Calibri"/>
                <a:cs typeface="Calibri"/>
              </a:rPr>
              <a:t>К</a:t>
            </a:r>
            <a:r>
              <a:rPr sz="1800" i="1" dirty="0">
                <a:latin typeface="Calibri"/>
                <a:cs typeface="Calibri"/>
              </a:rPr>
              <a:t>Ф</a:t>
            </a:r>
            <a:r>
              <a:rPr sz="1800" i="1" spc="5" dirty="0">
                <a:latin typeface="Calibri"/>
                <a:cs typeface="Calibri"/>
              </a:rPr>
              <a:t> </a:t>
            </a:r>
            <a:r>
              <a:rPr sz="1800" i="1" spc="-5" dirty="0">
                <a:latin typeface="Calibri"/>
                <a:cs typeface="Calibri"/>
              </a:rPr>
              <a:t>ВВ</a:t>
            </a:r>
            <a:r>
              <a:rPr sz="1800" i="1" spc="-10" dirty="0">
                <a:latin typeface="Calibri"/>
                <a:cs typeface="Calibri"/>
              </a:rPr>
              <a:t>)</a:t>
            </a:r>
            <a:r>
              <a:rPr sz="1800" i="1" spc="-5" dirty="0">
                <a:latin typeface="Calibri"/>
                <a:cs typeface="Calibri"/>
              </a:rPr>
              <a:t>;</a:t>
            </a:r>
            <a:endParaRPr sz="1800" i="1" dirty="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430"/>
              </a:spcBef>
              <a:buFont typeface="Calibri"/>
              <a:buAutoNum type="arabicParenR"/>
              <a:tabLst>
                <a:tab pos="272415" algn="l"/>
              </a:tabLst>
            </a:pPr>
            <a:r>
              <a:rPr lang="ru-RU" sz="1800" b="1" spc="-10" dirty="0" smtClean="0">
                <a:latin typeface="Calibri"/>
                <a:cs typeface="Calibri"/>
              </a:rPr>
              <a:t> </a:t>
            </a:r>
            <a:r>
              <a:rPr sz="1800" spc="-10" dirty="0" err="1" smtClean="0">
                <a:latin typeface="Calibri"/>
                <a:cs typeface="Calibri"/>
              </a:rPr>
              <a:t>д</a:t>
            </a:r>
            <a:r>
              <a:rPr sz="1800" dirty="0" err="1" smtClean="0">
                <a:latin typeface="Calibri"/>
                <a:cs typeface="Calibri"/>
              </a:rPr>
              <a:t>о</a:t>
            </a:r>
            <a:r>
              <a:rPr sz="1800" spc="-5" dirty="0" err="1" smtClean="0">
                <a:latin typeface="Calibri"/>
                <a:cs typeface="Calibri"/>
              </a:rPr>
              <a:t>п</a:t>
            </a:r>
            <a:r>
              <a:rPr sz="1800" spc="-40" dirty="0" err="1" smtClean="0">
                <a:latin typeface="Calibri"/>
                <a:cs typeface="Calibri"/>
              </a:rPr>
              <a:t>о</a:t>
            </a:r>
            <a:r>
              <a:rPr sz="1800" spc="5" dirty="0" err="1" smtClean="0">
                <a:latin typeface="Calibri"/>
                <a:cs typeface="Calibri"/>
              </a:rPr>
              <a:t>л</a:t>
            </a:r>
            <a:r>
              <a:rPr sz="1800" spc="-5" dirty="0" err="1" smtClean="0">
                <a:latin typeface="Calibri"/>
                <a:cs typeface="Calibri"/>
              </a:rPr>
              <a:t>ни</a:t>
            </a:r>
            <a:r>
              <a:rPr sz="1800" spc="-15" dirty="0" err="1" smtClean="0">
                <a:latin typeface="Calibri"/>
                <a:cs typeface="Calibri"/>
              </a:rPr>
              <a:t>т</a:t>
            </a:r>
            <a:r>
              <a:rPr sz="1800" spc="-20" dirty="0" err="1" smtClean="0">
                <a:latin typeface="Calibri"/>
                <a:cs typeface="Calibri"/>
              </a:rPr>
              <a:t>е</a:t>
            </a:r>
            <a:r>
              <a:rPr sz="1800" spc="5" dirty="0" err="1" smtClean="0">
                <a:latin typeface="Calibri"/>
                <a:cs typeface="Calibri"/>
              </a:rPr>
              <a:t>л</a:t>
            </a:r>
            <a:r>
              <a:rPr sz="1800" spc="-20" dirty="0" err="1" smtClean="0">
                <a:latin typeface="Calibri"/>
                <a:cs typeface="Calibri"/>
              </a:rPr>
              <a:t>ь</a:t>
            </a:r>
            <a:r>
              <a:rPr sz="1800" spc="-5" dirty="0" err="1" smtClean="0">
                <a:latin typeface="Calibri"/>
                <a:cs typeface="Calibri"/>
              </a:rPr>
              <a:t>н</a:t>
            </a:r>
            <a:r>
              <a:rPr sz="1800" dirty="0" err="1" smtClean="0">
                <a:latin typeface="Calibri"/>
                <a:cs typeface="Calibri"/>
              </a:rPr>
              <a:t>ые</a:t>
            </a:r>
            <a:r>
              <a:rPr sz="1800" spc="185" dirty="0" smtClean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-10" dirty="0">
                <a:latin typeface="Calibri"/>
                <a:cs typeface="Calibri"/>
              </a:rPr>
              <a:t>з</a:t>
            </a:r>
            <a:r>
              <a:rPr sz="1800" spc="-5" dirty="0">
                <a:latin typeface="Calibri"/>
                <a:cs typeface="Calibri"/>
              </a:rPr>
              <a:t>н</a:t>
            </a:r>
            <a:r>
              <a:rPr sz="1800" spc="10" dirty="0">
                <a:latin typeface="Calibri"/>
                <a:cs typeface="Calibri"/>
              </a:rPr>
              <a:t>о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dirty="0">
                <a:latin typeface="Calibri"/>
                <a:cs typeface="Calibri"/>
              </a:rPr>
              <a:t>ы</a:t>
            </a:r>
            <a:r>
              <a:rPr sz="1800" spc="1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ч</a:t>
            </a:r>
            <a:r>
              <a:rPr sz="1800" spc="5" dirty="0">
                <a:latin typeface="Calibri"/>
                <a:cs typeface="Calibri"/>
              </a:rPr>
              <a:t>л</a:t>
            </a:r>
            <a:r>
              <a:rPr sz="1800" dirty="0">
                <a:latin typeface="Calibri"/>
                <a:cs typeface="Calibri"/>
              </a:rPr>
              <a:t>е</a:t>
            </a:r>
            <a:r>
              <a:rPr sz="1800" spc="-5" dirty="0">
                <a:latin typeface="Calibri"/>
                <a:cs typeface="Calibri"/>
              </a:rPr>
              <a:t>н</a:t>
            </a:r>
            <a:r>
              <a:rPr sz="1800" dirty="0">
                <a:latin typeface="Calibri"/>
                <a:cs typeface="Calibri"/>
              </a:rPr>
              <a:t>ов</a:t>
            </a:r>
            <a:r>
              <a:rPr sz="1800" spc="180" dirty="0">
                <a:latin typeface="Calibri"/>
                <a:cs typeface="Calibri"/>
              </a:rPr>
              <a:t> </a:t>
            </a:r>
            <a:r>
              <a:rPr sz="1800" spc="-10" dirty="0" err="1">
                <a:latin typeface="Calibri"/>
                <a:cs typeface="Calibri"/>
              </a:rPr>
              <a:t>с</a:t>
            </a:r>
            <a:r>
              <a:rPr sz="1800" dirty="0" err="1">
                <a:latin typeface="Calibri"/>
                <a:cs typeface="Calibri"/>
              </a:rPr>
              <a:t>а</a:t>
            </a:r>
            <a:r>
              <a:rPr sz="1800" spc="-10" dirty="0" err="1">
                <a:latin typeface="Calibri"/>
                <a:cs typeface="Calibri"/>
              </a:rPr>
              <a:t>м</a:t>
            </a:r>
            <a:r>
              <a:rPr sz="1800" dirty="0" err="1">
                <a:latin typeface="Calibri"/>
                <a:cs typeface="Calibri"/>
              </a:rPr>
              <a:t>орег</a:t>
            </a:r>
            <a:r>
              <a:rPr sz="1800" spc="-60" dirty="0" err="1">
                <a:latin typeface="Calibri"/>
                <a:cs typeface="Calibri"/>
              </a:rPr>
              <a:t>у</a:t>
            </a:r>
            <a:r>
              <a:rPr sz="1800" spc="5" dirty="0" err="1">
                <a:latin typeface="Calibri"/>
                <a:cs typeface="Calibri"/>
              </a:rPr>
              <a:t>л</a:t>
            </a:r>
            <a:r>
              <a:rPr sz="1800" spc="-5" dirty="0" err="1">
                <a:latin typeface="Calibri"/>
                <a:cs typeface="Calibri"/>
              </a:rPr>
              <a:t>и</a:t>
            </a:r>
            <a:r>
              <a:rPr sz="1800" spc="-10" dirty="0" err="1">
                <a:latin typeface="Calibri"/>
                <a:cs typeface="Calibri"/>
              </a:rPr>
              <a:t>р</a:t>
            </a:r>
            <a:r>
              <a:rPr sz="1800" spc="-25" dirty="0" err="1">
                <a:latin typeface="Calibri"/>
                <a:cs typeface="Calibri"/>
              </a:rPr>
              <a:t>у</a:t>
            </a:r>
            <a:r>
              <a:rPr sz="1800" spc="-10" dirty="0" err="1">
                <a:latin typeface="Calibri"/>
                <a:cs typeface="Calibri"/>
              </a:rPr>
              <a:t>ем</a:t>
            </a:r>
            <a:r>
              <a:rPr sz="1800" dirty="0" err="1">
                <a:latin typeface="Calibri"/>
                <a:cs typeface="Calibri"/>
              </a:rPr>
              <a:t>ой</a:t>
            </a:r>
            <a:r>
              <a:rPr sz="1800" spc="180" dirty="0">
                <a:latin typeface="Calibri"/>
                <a:cs typeface="Calibri"/>
              </a:rPr>
              <a:t> </a:t>
            </a:r>
            <a:r>
              <a:rPr sz="1800" spc="10" dirty="0" err="1" smtClean="0">
                <a:latin typeface="Calibri"/>
                <a:cs typeface="Calibri"/>
              </a:rPr>
              <a:t>о</a:t>
            </a:r>
            <a:r>
              <a:rPr sz="1800" dirty="0" err="1" smtClean="0">
                <a:latin typeface="Calibri"/>
                <a:cs typeface="Calibri"/>
              </a:rPr>
              <a:t>рга</a:t>
            </a:r>
            <a:r>
              <a:rPr sz="1800" spc="-5" dirty="0" err="1" smtClean="0">
                <a:latin typeface="Calibri"/>
                <a:cs typeface="Calibri"/>
              </a:rPr>
              <a:t>ни</a:t>
            </a:r>
            <a:r>
              <a:rPr sz="1800" spc="-10" dirty="0" err="1" smtClean="0">
                <a:latin typeface="Calibri"/>
                <a:cs typeface="Calibri"/>
              </a:rPr>
              <a:t>з</a:t>
            </a:r>
            <a:r>
              <a:rPr sz="1800" dirty="0" err="1" smtClean="0">
                <a:latin typeface="Calibri"/>
                <a:cs typeface="Calibri"/>
              </a:rPr>
              <a:t>а</a:t>
            </a:r>
            <a:r>
              <a:rPr sz="1800" spc="-5" dirty="0" err="1" smtClean="0">
                <a:latin typeface="Calibri"/>
                <a:cs typeface="Calibri"/>
              </a:rPr>
              <a:t>ци</a:t>
            </a:r>
            <a:r>
              <a:rPr sz="1800" spc="10" dirty="0" err="1" smtClean="0">
                <a:latin typeface="Calibri"/>
                <a:cs typeface="Calibri"/>
              </a:rPr>
              <a:t>и</a:t>
            </a:r>
            <a:r>
              <a:rPr lang="ru-RU" sz="1800" spc="10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(</a:t>
            </a:r>
            <a:r>
              <a:rPr sz="1800" dirty="0" smtClean="0">
                <a:latin typeface="Calibri"/>
                <a:cs typeface="Calibri"/>
              </a:rPr>
              <a:t>в </a:t>
            </a:r>
            <a:r>
              <a:rPr sz="1800" spc="-155" dirty="0" smtClean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spc="5" dirty="0">
                <a:latin typeface="Calibri"/>
                <a:cs typeface="Calibri"/>
              </a:rPr>
              <a:t>л</a:t>
            </a:r>
            <a:r>
              <a:rPr sz="1800" dirty="0">
                <a:latin typeface="Calibri"/>
                <a:cs typeface="Calibri"/>
              </a:rPr>
              <a:t>у</a:t>
            </a:r>
            <a:r>
              <a:rPr sz="1800" spc="-5" dirty="0">
                <a:latin typeface="Calibri"/>
                <a:cs typeface="Calibri"/>
              </a:rPr>
              <a:t>ч</a:t>
            </a:r>
            <a:r>
              <a:rPr sz="1800" dirty="0">
                <a:latin typeface="Calibri"/>
                <a:cs typeface="Calibri"/>
              </a:rPr>
              <a:t>ае </a:t>
            </a:r>
            <a:r>
              <a:rPr sz="1800" spc="-15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</a:t>
            </a:r>
            <a:r>
              <a:rPr sz="1800" dirty="0">
                <a:latin typeface="Calibri"/>
                <a:cs typeface="Calibri"/>
              </a:rPr>
              <a:t>р</a:t>
            </a:r>
            <a:r>
              <a:rPr sz="1800" spc="10" dirty="0">
                <a:latin typeface="Calibri"/>
                <a:cs typeface="Calibri"/>
              </a:rPr>
              <a:t>и</a:t>
            </a:r>
            <a:r>
              <a:rPr sz="1800" spc="-5" dirty="0">
                <a:latin typeface="Calibri"/>
                <a:cs typeface="Calibri"/>
              </a:rPr>
              <a:t>ня</a:t>
            </a:r>
            <a:r>
              <a:rPr sz="1800" dirty="0">
                <a:latin typeface="Calibri"/>
                <a:cs typeface="Calibri"/>
              </a:rPr>
              <a:t>т</a:t>
            </a:r>
            <a:r>
              <a:rPr sz="1800" spc="-5" dirty="0">
                <a:latin typeface="Calibri"/>
                <a:cs typeface="Calibri"/>
              </a:rPr>
              <a:t>и</a:t>
            </a:r>
            <a:r>
              <a:rPr sz="1800" dirty="0">
                <a:latin typeface="Calibri"/>
                <a:cs typeface="Calibri"/>
              </a:rPr>
              <a:t>я </a:t>
            </a:r>
            <a:r>
              <a:rPr sz="1800" spc="-1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С</a:t>
            </a:r>
            <a:r>
              <a:rPr sz="1800" spc="-10" dirty="0">
                <a:latin typeface="Calibri"/>
                <a:cs typeface="Calibri"/>
              </a:rPr>
              <a:t>Р</a:t>
            </a:r>
            <a:r>
              <a:rPr sz="1800" dirty="0">
                <a:latin typeface="Calibri"/>
                <a:cs typeface="Calibri"/>
              </a:rPr>
              <a:t>О </a:t>
            </a:r>
            <a:r>
              <a:rPr sz="1800" spc="-1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ре</a:t>
            </a:r>
            <a:r>
              <a:rPr sz="1800" spc="5" dirty="0">
                <a:latin typeface="Calibri"/>
                <a:cs typeface="Calibri"/>
              </a:rPr>
              <a:t>ш</a:t>
            </a:r>
            <a:r>
              <a:rPr sz="1800" dirty="0">
                <a:latin typeface="Calibri"/>
                <a:cs typeface="Calibri"/>
              </a:rPr>
              <a:t>е</a:t>
            </a:r>
            <a:r>
              <a:rPr sz="1800" spc="-5" dirty="0">
                <a:latin typeface="Calibri"/>
                <a:cs typeface="Calibri"/>
              </a:rPr>
              <a:t>ни</a:t>
            </a:r>
            <a:r>
              <a:rPr sz="1800" dirty="0">
                <a:latin typeface="Calibri"/>
                <a:cs typeface="Calibri"/>
              </a:rPr>
              <a:t>й об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 err="1">
                <a:latin typeface="Calibri"/>
                <a:cs typeface="Calibri"/>
              </a:rPr>
              <a:t>и</a:t>
            </a:r>
            <a:r>
              <a:rPr sz="1800" dirty="0" err="1">
                <a:latin typeface="Calibri"/>
                <a:cs typeface="Calibri"/>
              </a:rPr>
              <a:t>х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dirty="0" err="1" smtClean="0">
                <a:latin typeface="Calibri"/>
                <a:cs typeface="Calibri"/>
              </a:rPr>
              <a:t>в</a:t>
            </a:r>
            <a:r>
              <a:rPr sz="1800" spc="-5" dirty="0" err="1" smtClean="0">
                <a:latin typeface="Calibri"/>
                <a:cs typeface="Calibri"/>
              </a:rPr>
              <a:t>н</a:t>
            </a:r>
            <a:r>
              <a:rPr sz="1800" dirty="0" err="1" smtClean="0">
                <a:latin typeface="Calibri"/>
                <a:cs typeface="Calibri"/>
              </a:rPr>
              <a:t>е</a:t>
            </a:r>
            <a:r>
              <a:rPr sz="1800" spc="-10" dirty="0" err="1" smtClean="0">
                <a:latin typeface="Calibri"/>
                <a:cs typeface="Calibri"/>
              </a:rPr>
              <a:t>с</a:t>
            </a:r>
            <a:r>
              <a:rPr sz="1800" dirty="0" err="1" smtClean="0">
                <a:latin typeface="Calibri"/>
                <a:cs typeface="Calibri"/>
              </a:rPr>
              <a:t>е</a:t>
            </a:r>
            <a:r>
              <a:rPr sz="1800" spc="-5" dirty="0" err="1" smtClean="0">
                <a:latin typeface="Calibri"/>
                <a:cs typeface="Calibri"/>
              </a:rPr>
              <a:t>ни</a:t>
            </a:r>
            <a:r>
              <a:rPr sz="1800" dirty="0" err="1" smtClean="0">
                <a:latin typeface="Calibri"/>
                <a:cs typeface="Calibri"/>
              </a:rPr>
              <a:t>и</a:t>
            </a:r>
            <a:r>
              <a:rPr lang="ru-RU" sz="1800" dirty="0" smtClean="0">
                <a:latin typeface="Calibri"/>
                <a:cs typeface="Calibri"/>
              </a:rPr>
              <a:t>);</a:t>
            </a:r>
            <a:endParaRPr lang="ru-RU" sz="1800" spc="-5" dirty="0" smtClean="0">
              <a:latin typeface="Calibri"/>
              <a:cs typeface="Calibri"/>
            </a:endParaRPr>
          </a:p>
          <a:p>
            <a:pPr marL="12700" marR="5080" algn="just">
              <a:spcBef>
                <a:spcPts val="430"/>
              </a:spcBef>
              <a:buFont typeface="Calibri"/>
              <a:buAutoNum type="arabicParenR"/>
              <a:tabLst>
                <a:tab pos="272415" algn="l"/>
              </a:tabLst>
            </a:pPr>
            <a:r>
              <a:rPr lang="ru-RU" b="1" spc="-175" dirty="0" smtClean="0">
                <a:cs typeface="Calibri"/>
              </a:rPr>
              <a:t> </a:t>
            </a:r>
            <a:r>
              <a:rPr lang="ru-RU" spc="-175" dirty="0" smtClean="0">
                <a:cs typeface="Calibri"/>
              </a:rPr>
              <a:t> </a:t>
            </a:r>
            <a:r>
              <a:rPr lang="ru-RU" spc="-10" dirty="0" smtClean="0">
                <a:cs typeface="Calibri"/>
              </a:rPr>
              <a:t>д</a:t>
            </a:r>
            <a:r>
              <a:rPr lang="ru-RU" dirty="0" smtClean="0">
                <a:cs typeface="Calibri"/>
              </a:rPr>
              <a:t>е</a:t>
            </a:r>
            <a:r>
              <a:rPr lang="ru-RU" spc="-5" dirty="0" smtClean="0">
                <a:cs typeface="Calibri"/>
              </a:rPr>
              <a:t>н</a:t>
            </a:r>
            <a:r>
              <a:rPr lang="ru-RU" spc="-20" dirty="0" smtClean="0">
                <a:cs typeface="Calibri"/>
              </a:rPr>
              <a:t>е</a:t>
            </a:r>
            <a:r>
              <a:rPr lang="ru-RU" spc="-5" dirty="0" smtClean="0">
                <a:cs typeface="Calibri"/>
              </a:rPr>
              <a:t>жн</a:t>
            </a:r>
            <a:r>
              <a:rPr lang="ru-RU" dirty="0" smtClean="0">
                <a:cs typeface="Calibri"/>
              </a:rPr>
              <a:t>ые </a:t>
            </a:r>
            <a:r>
              <a:rPr lang="ru-RU" spc="-165" dirty="0" smtClean="0">
                <a:cs typeface="Calibri"/>
              </a:rPr>
              <a:t> </a:t>
            </a:r>
            <a:r>
              <a:rPr lang="ru-RU" spc="5" dirty="0">
                <a:cs typeface="Calibri"/>
              </a:rPr>
              <a:t>с</a:t>
            </a:r>
            <a:r>
              <a:rPr lang="ru-RU" dirty="0">
                <a:cs typeface="Calibri"/>
              </a:rPr>
              <a:t>р</a:t>
            </a:r>
            <a:r>
              <a:rPr lang="ru-RU" spc="-20" dirty="0">
                <a:cs typeface="Calibri"/>
              </a:rPr>
              <a:t>е</a:t>
            </a:r>
            <a:r>
              <a:rPr lang="ru-RU" spc="-10" dirty="0">
                <a:cs typeface="Calibri"/>
              </a:rPr>
              <a:t>дс</a:t>
            </a:r>
            <a:r>
              <a:rPr lang="ru-RU" dirty="0">
                <a:cs typeface="Calibri"/>
              </a:rPr>
              <a:t>тва, </a:t>
            </a:r>
            <a:r>
              <a:rPr lang="ru-RU" spc="-175" dirty="0">
                <a:cs typeface="Calibri"/>
              </a:rPr>
              <a:t> </a:t>
            </a:r>
            <a:r>
              <a:rPr lang="ru-RU" dirty="0">
                <a:cs typeface="Calibri"/>
              </a:rPr>
              <a:t>в</a:t>
            </a:r>
            <a:r>
              <a:rPr lang="ru-RU" spc="-5" dirty="0">
                <a:cs typeface="Calibri"/>
              </a:rPr>
              <a:t>н</a:t>
            </a:r>
            <a:r>
              <a:rPr lang="ru-RU" dirty="0">
                <a:cs typeface="Calibri"/>
              </a:rPr>
              <a:t>е</a:t>
            </a:r>
            <a:r>
              <a:rPr lang="ru-RU" spc="-10" dirty="0">
                <a:cs typeface="Calibri"/>
              </a:rPr>
              <a:t>с</a:t>
            </a:r>
            <a:r>
              <a:rPr lang="ru-RU" spc="15" dirty="0">
                <a:cs typeface="Calibri"/>
              </a:rPr>
              <a:t>е</a:t>
            </a:r>
            <a:r>
              <a:rPr lang="ru-RU" spc="-5" dirty="0">
                <a:cs typeface="Calibri"/>
              </a:rPr>
              <a:t>нн</a:t>
            </a:r>
            <a:r>
              <a:rPr lang="ru-RU" dirty="0">
                <a:cs typeface="Calibri"/>
              </a:rPr>
              <a:t>ые </a:t>
            </a:r>
            <a:r>
              <a:rPr lang="ru-RU" spc="-165" dirty="0">
                <a:cs typeface="Calibri"/>
              </a:rPr>
              <a:t> </a:t>
            </a:r>
            <a:r>
              <a:rPr lang="ru-RU" spc="-5" dirty="0">
                <a:cs typeface="Calibri"/>
              </a:rPr>
              <a:t>ч</a:t>
            </a:r>
            <a:r>
              <a:rPr lang="ru-RU" spc="5" dirty="0">
                <a:cs typeface="Calibri"/>
              </a:rPr>
              <a:t>л</a:t>
            </a:r>
            <a:r>
              <a:rPr lang="ru-RU" dirty="0">
                <a:cs typeface="Calibri"/>
              </a:rPr>
              <a:t>е</a:t>
            </a:r>
            <a:r>
              <a:rPr lang="ru-RU" spc="-5" dirty="0">
                <a:cs typeface="Calibri"/>
              </a:rPr>
              <a:t>н</a:t>
            </a:r>
            <a:r>
              <a:rPr lang="ru-RU" dirty="0">
                <a:cs typeface="Calibri"/>
              </a:rPr>
              <a:t>а</a:t>
            </a:r>
            <a:r>
              <a:rPr lang="ru-RU" spc="-10" dirty="0">
                <a:cs typeface="Calibri"/>
              </a:rPr>
              <a:t>м</a:t>
            </a:r>
            <a:r>
              <a:rPr lang="ru-RU" dirty="0">
                <a:cs typeface="Calibri"/>
              </a:rPr>
              <a:t>и </a:t>
            </a:r>
            <a:r>
              <a:rPr lang="ru-RU" spc="-155" dirty="0">
                <a:cs typeface="Calibri"/>
              </a:rPr>
              <a:t> </a:t>
            </a:r>
            <a:r>
              <a:rPr lang="ru-RU" dirty="0">
                <a:cs typeface="Calibri"/>
              </a:rPr>
              <a:t>С</a:t>
            </a:r>
            <a:r>
              <a:rPr lang="ru-RU" spc="-10" dirty="0">
                <a:cs typeface="Calibri"/>
              </a:rPr>
              <a:t>Р</a:t>
            </a:r>
            <a:r>
              <a:rPr lang="ru-RU" dirty="0">
                <a:cs typeface="Calibri"/>
              </a:rPr>
              <a:t>О </a:t>
            </a:r>
            <a:r>
              <a:rPr lang="ru-RU" spc="-170" dirty="0">
                <a:cs typeface="Calibri"/>
              </a:rPr>
              <a:t> </a:t>
            </a:r>
            <a:r>
              <a:rPr lang="ru-RU" dirty="0">
                <a:cs typeface="Calibri"/>
              </a:rPr>
              <a:t>в </a:t>
            </a:r>
            <a:r>
              <a:rPr lang="ru-RU" spc="-165" dirty="0">
                <a:cs typeface="Calibri"/>
              </a:rPr>
              <a:t> </a:t>
            </a:r>
            <a:r>
              <a:rPr lang="ru-RU" spc="-20" dirty="0">
                <a:cs typeface="Calibri"/>
              </a:rPr>
              <a:t>к</a:t>
            </a:r>
            <a:r>
              <a:rPr lang="ru-RU" dirty="0">
                <a:cs typeface="Calibri"/>
              </a:rPr>
              <a:t>о</a:t>
            </a:r>
            <a:r>
              <a:rPr lang="ru-RU" spc="-10" dirty="0">
                <a:cs typeface="Calibri"/>
              </a:rPr>
              <a:t>м</a:t>
            </a:r>
            <a:r>
              <a:rPr lang="ru-RU" spc="-5" dirty="0">
                <a:cs typeface="Calibri"/>
              </a:rPr>
              <a:t>п</a:t>
            </a:r>
            <a:r>
              <a:rPr lang="ru-RU" dirty="0">
                <a:cs typeface="Calibri"/>
              </a:rPr>
              <a:t>е</a:t>
            </a:r>
            <a:r>
              <a:rPr lang="ru-RU" spc="-5" dirty="0">
                <a:cs typeface="Calibri"/>
              </a:rPr>
              <a:t>н</a:t>
            </a:r>
            <a:r>
              <a:rPr lang="ru-RU" spc="5" dirty="0">
                <a:cs typeface="Calibri"/>
              </a:rPr>
              <a:t>с</a:t>
            </a:r>
            <a:r>
              <a:rPr lang="ru-RU" dirty="0">
                <a:cs typeface="Calibri"/>
              </a:rPr>
              <a:t>а</a:t>
            </a:r>
            <a:r>
              <a:rPr lang="ru-RU" spc="-5" dirty="0">
                <a:cs typeface="Calibri"/>
              </a:rPr>
              <a:t>ци</a:t>
            </a:r>
            <a:r>
              <a:rPr lang="ru-RU" dirty="0">
                <a:cs typeface="Calibri"/>
              </a:rPr>
              <a:t>о</a:t>
            </a:r>
            <a:r>
              <a:rPr lang="ru-RU" spc="-5" dirty="0">
                <a:cs typeface="Calibri"/>
              </a:rPr>
              <a:t>нн</a:t>
            </a:r>
            <a:r>
              <a:rPr lang="ru-RU" dirty="0">
                <a:cs typeface="Calibri"/>
              </a:rPr>
              <a:t>ый </a:t>
            </a:r>
            <a:r>
              <a:rPr lang="ru-RU" spc="-170" dirty="0">
                <a:cs typeface="Calibri"/>
              </a:rPr>
              <a:t> </a:t>
            </a:r>
            <a:r>
              <a:rPr lang="ru-RU" spc="5" dirty="0">
                <a:cs typeface="Calibri"/>
              </a:rPr>
              <a:t>ф</a:t>
            </a:r>
            <a:r>
              <a:rPr lang="ru-RU" spc="10" dirty="0">
                <a:cs typeface="Calibri"/>
              </a:rPr>
              <a:t>о</a:t>
            </a:r>
            <a:r>
              <a:rPr lang="ru-RU" spc="5" dirty="0">
                <a:cs typeface="Calibri"/>
              </a:rPr>
              <a:t>н</a:t>
            </a:r>
            <a:r>
              <a:rPr lang="ru-RU" dirty="0">
                <a:cs typeface="Calibri"/>
              </a:rPr>
              <a:t>д </a:t>
            </a:r>
            <a:r>
              <a:rPr lang="ru-RU" spc="-165" dirty="0">
                <a:cs typeface="Calibri"/>
              </a:rPr>
              <a:t> </a:t>
            </a:r>
            <a:r>
              <a:rPr lang="ru-RU" dirty="0">
                <a:cs typeface="Calibri"/>
              </a:rPr>
              <a:t>С</a:t>
            </a:r>
            <a:r>
              <a:rPr lang="ru-RU" spc="-10" dirty="0">
                <a:cs typeface="Calibri"/>
              </a:rPr>
              <a:t>Р</a:t>
            </a:r>
            <a:r>
              <a:rPr lang="ru-RU" dirty="0">
                <a:cs typeface="Calibri"/>
              </a:rPr>
              <a:t>О </a:t>
            </a:r>
            <a:r>
              <a:rPr lang="ru-RU" spc="-170" dirty="0">
                <a:cs typeface="Calibri"/>
              </a:rPr>
              <a:t> </a:t>
            </a:r>
            <a:r>
              <a:rPr lang="ru-RU" spc="-10" dirty="0">
                <a:cs typeface="Calibri"/>
              </a:rPr>
              <a:t>до </a:t>
            </a:r>
            <a:r>
              <a:rPr lang="ru-RU" spc="5" dirty="0">
                <a:cs typeface="Calibri"/>
              </a:rPr>
              <a:t>ф</a:t>
            </a:r>
            <a:r>
              <a:rPr lang="ru-RU" dirty="0">
                <a:cs typeface="Calibri"/>
              </a:rPr>
              <a:t>ор</a:t>
            </a:r>
            <a:r>
              <a:rPr lang="ru-RU" spc="-10" dirty="0">
                <a:cs typeface="Calibri"/>
              </a:rPr>
              <a:t>м</a:t>
            </a:r>
            <a:r>
              <a:rPr lang="ru-RU" spc="-5" dirty="0">
                <a:cs typeface="Calibri"/>
              </a:rPr>
              <a:t>и</a:t>
            </a:r>
            <a:r>
              <a:rPr lang="ru-RU" dirty="0">
                <a:cs typeface="Calibri"/>
              </a:rPr>
              <a:t>рова</a:t>
            </a:r>
            <a:r>
              <a:rPr lang="ru-RU" spc="-5" dirty="0">
                <a:cs typeface="Calibri"/>
              </a:rPr>
              <a:t>ни</a:t>
            </a:r>
            <a:r>
              <a:rPr lang="ru-RU" dirty="0">
                <a:cs typeface="Calibri"/>
              </a:rPr>
              <a:t>я </a:t>
            </a:r>
            <a:r>
              <a:rPr lang="ru-RU" dirty="0" smtClean="0">
                <a:cs typeface="Calibri"/>
              </a:rPr>
              <a:t>КФ ОДО, </a:t>
            </a:r>
            <a:r>
              <a:rPr lang="ru-RU" spc="-10" dirty="0">
                <a:cs typeface="Calibri"/>
              </a:rPr>
              <a:t>з</a:t>
            </a:r>
            <a:r>
              <a:rPr lang="ru-RU" dirty="0">
                <a:cs typeface="Calibri"/>
              </a:rPr>
              <a:t>а</a:t>
            </a:r>
            <a:r>
              <a:rPr lang="ru-RU" spc="-5" dirty="0">
                <a:cs typeface="Calibri"/>
              </a:rPr>
              <a:t>ч</a:t>
            </a:r>
            <a:r>
              <a:rPr lang="ru-RU" spc="-15" dirty="0">
                <a:cs typeface="Calibri"/>
              </a:rPr>
              <a:t>т</a:t>
            </a:r>
            <a:r>
              <a:rPr lang="ru-RU" dirty="0">
                <a:cs typeface="Calibri"/>
              </a:rPr>
              <a:t>е</a:t>
            </a:r>
            <a:r>
              <a:rPr lang="ru-RU" spc="5" dirty="0">
                <a:cs typeface="Calibri"/>
              </a:rPr>
              <a:t>н</a:t>
            </a:r>
            <a:r>
              <a:rPr lang="ru-RU" spc="-5" dirty="0">
                <a:cs typeface="Calibri"/>
              </a:rPr>
              <a:t>н</a:t>
            </a:r>
            <a:r>
              <a:rPr lang="ru-RU" dirty="0">
                <a:cs typeface="Calibri"/>
              </a:rPr>
              <a:t>ые </a:t>
            </a:r>
            <a:r>
              <a:rPr lang="ru-RU" spc="-20" dirty="0">
                <a:cs typeface="Calibri"/>
              </a:rPr>
              <a:t> </a:t>
            </a:r>
            <a:r>
              <a:rPr lang="ru-RU" dirty="0">
                <a:cs typeface="Calibri"/>
              </a:rPr>
              <a:t>в </a:t>
            </a:r>
            <a:r>
              <a:rPr lang="ru-RU" spc="5" dirty="0">
                <a:cs typeface="Calibri"/>
              </a:rPr>
              <a:t> </a:t>
            </a:r>
            <a:r>
              <a:rPr lang="ru-RU" spc="-10" dirty="0">
                <a:cs typeface="Calibri"/>
              </a:rPr>
              <a:t>с</a:t>
            </a:r>
            <a:r>
              <a:rPr lang="ru-RU" spc="5" dirty="0">
                <a:cs typeface="Calibri"/>
              </a:rPr>
              <a:t>ч</a:t>
            </a:r>
            <a:r>
              <a:rPr lang="ru-RU" spc="-10" dirty="0">
                <a:cs typeface="Calibri"/>
              </a:rPr>
              <a:t>е</a:t>
            </a:r>
            <a:r>
              <a:rPr lang="ru-RU" dirty="0">
                <a:cs typeface="Calibri"/>
              </a:rPr>
              <a:t>т </a:t>
            </a:r>
            <a:r>
              <a:rPr lang="ru-RU" spc="-10" dirty="0">
                <a:cs typeface="Calibri"/>
              </a:rPr>
              <a:t> </a:t>
            </a:r>
            <a:r>
              <a:rPr lang="ru-RU" spc="-5" dirty="0">
                <a:cs typeface="Calibri"/>
              </a:rPr>
              <a:t>и</a:t>
            </a:r>
            <a:r>
              <a:rPr lang="ru-RU" dirty="0">
                <a:cs typeface="Calibri"/>
              </a:rPr>
              <a:t>х </a:t>
            </a:r>
            <a:r>
              <a:rPr lang="ru-RU" spc="-25" dirty="0">
                <a:cs typeface="Calibri"/>
              </a:rPr>
              <a:t> </a:t>
            </a:r>
            <a:r>
              <a:rPr lang="ru-RU" spc="10" dirty="0">
                <a:cs typeface="Calibri"/>
              </a:rPr>
              <a:t>в</a:t>
            </a:r>
            <a:r>
              <a:rPr lang="ru-RU" spc="-10" dirty="0">
                <a:cs typeface="Calibri"/>
              </a:rPr>
              <a:t>з</a:t>
            </a:r>
            <a:r>
              <a:rPr lang="ru-RU" spc="-5" dirty="0">
                <a:cs typeface="Calibri"/>
              </a:rPr>
              <a:t>н</a:t>
            </a:r>
            <a:r>
              <a:rPr lang="ru-RU" dirty="0">
                <a:cs typeface="Calibri"/>
              </a:rPr>
              <a:t>о</a:t>
            </a:r>
            <a:r>
              <a:rPr lang="ru-RU" spc="5" dirty="0">
                <a:cs typeface="Calibri"/>
              </a:rPr>
              <a:t>с</a:t>
            </a:r>
            <a:r>
              <a:rPr lang="ru-RU" dirty="0">
                <a:cs typeface="Calibri"/>
              </a:rPr>
              <a:t>ов </a:t>
            </a:r>
            <a:r>
              <a:rPr lang="ru-RU" spc="-10" dirty="0">
                <a:cs typeface="Calibri"/>
              </a:rPr>
              <a:t> </a:t>
            </a:r>
            <a:r>
              <a:rPr lang="ru-RU" dirty="0">
                <a:cs typeface="Calibri"/>
              </a:rPr>
              <a:t>в </a:t>
            </a:r>
            <a:r>
              <a:rPr lang="ru-RU" spc="-20" dirty="0">
                <a:cs typeface="Calibri"/>
              </a:rPr>
              <a:t> </a:t>
            </a:r>
            <a:r>
              <a:rPr lang="ru-RU" spc="-20" dirty="0" smtClean="0">
                <a:cs typeface="Calibri"/>
              </a:rPr>
              <a:t>КФ ОДО </a:t>
            </a:r>
            <a:r>
              <a:rPr lang="ru-RU" i="1" spc="-20" dirty="0" smtClean="0">
                <a:cs typeface="Calibri"/>
              </a:rPr>
              <a:t>(ПУНКТ 6  КФ ВВ)</a:t>
            </a:r>
            <a:endParaRPr lang="ru-RU" i="1" dirty="0">
              <a:cs typeface="Calibri"/>
            </a:endParaRPr>
          </a:p>
          <a:p>
            <a:pPr marL="13335" algn="just">
              <a:lnSpc>
                <a:spcPct val="100000"/>
              </a:lnSpc>
              <a:spcBef>
                <a:spcPts val="430"/>
              </a:spcBef>
              <a:tabLst>
                <a:tab pos="335280" algn="l"/>
              </a:tabLst>
            </a:pPr>
            <a:r>
              <a:rPr lang="ru-RU" sz="1800" b="1" dirty="0" smtClean="0">
                <a:latin typeface="Calibri"/>
                <a:cs typeface="Calibri"/>
              </a:rPr>
              <a:t>5) </a:t>
            </a:r>
            <a:r>
              <a:rPr lang="ru-RU" spc="-10" dirty="0" smtClean="0">
                <a:cs typeface="Calibri"/>
              </a:rPr>
              <a:t>д</a:t>
            </a:r>
            <a:r>
              <a:rPr lang="ru-RU" spc="-30" dirty="0" smtClean="0">
                <a:cs typeface="Calibri"/>
              </a:rPr>
              <a:t>о</a:t>
            </a:r>
            <a:r>
              <a:rPr lang="ru-RU" spc="-25" dirty="0" smtClean="0">
                <a:cs typeface="Calibri"/>
              </a:rPr>
              <a:t>х</a:t>
            </a:r>
            <a:r>
              <a:rPr lang="ru-RU" spc="-50" dirty="0" smtClean="0">
                <a:cs typeface="Calibri"/>
              </a:rPr>
              <a:t>о</a:t>
            </a:r>
            <a:r>
              <a:rPr lang="ru-RU" dirty="0" smtClean="0">
                <a:cs typeface="Calibri"/>
              </a:rPr>
              <a:t>ды</a:t>
            </a:r>
            <a:r>
              <a:rPr lang="ru-RU" dirty="0">
                <a:cs typeface="Calibri"/>
              </a:rPr>
              <a:t>,  </a:t>
            </a:r>
            <a:r>
              <a:rPr lang="ru-RU" spc="-150" dirty="0">
                <a:cs typeface="Calibri"/>
              </a:rPr>
              <a:t> </a:t>
            </a:r>
            <a:r>
              <a:rPr lang="ru-RU" spc="-5" dirty="0">
                <a:cs typeface="Calibri"/>
              </a:rPr>
              <a:t>п</a:t>
            </a:r>
            <a:r>
              <a:rPr lang="ru-RU" spc="-30" dirty="0">
                <a:cs typeface="Calibri"/>
              </a:rPr>
              <a:t>о</a:t>
            </a:r>
            <a:r>
              <a:rPr lang="ru-RU" spc="5" dirty="0">
                <a:cs typeface="Calibri"/>
              </a:rPr>
              <a:t>л</a:t>
            </a:r>
            <a:r>
              <a:rPr lang="ru-RU" dirty="0">
                <a:cs typeface="Calibri"/>
              </a:rPr>
              <a:t>у</a:t>
            </a:r>
            <a:r>
              <a:rPr lang="ru-RU" spc="-5" dirty="0">
                <a:cs typeface="Calibri"/>
              </a:rPr>
              <a:t>ч</a:t>
            </a:r>
            <a:r>
              <a:rPr lang="ru-RU" dirty="0">
                <a:cs typeface="Calibri"/>
              </a:rPr>
              <a:t>е</a:t>
            </a:r>
            <a:r>
              <a:rPr lang="ru-RU" spc="-5" dirty="0">
                <a:cs typeface="Calibri"/>
              </a:rPr>
              <a:t>нн</a:t>
            </a:r>
            <a:r>
              <a:rPr lang="ru-RU" dirty="0">
                <a:cs typeface="Calibri"/>
              </a:rPr>
              <a:t>ые  </a:t>
            </a:r>
            <a:r>
              <a:rPr lang="ru-RU" spc="-135" dirty="0">
                <a:cs typeface="Calibri"/>
              </a:rPr>
              <a:t> </a:t>
            </a:r>
            <a:r>
              <a:rPr lang="ru-RU" spc="-15" dirty="0">
                <a:cs typeface="Calibri"/>
              </a:rPr>
              <a:t>о</a:t>
            </a:r>
            <a:r>
              <a:rPr lang="ru-RU" dirty="0">
                <a:cs typeface="Calibri"/>
              </a:rPr>
              <a:t>т  </a:t>
            </a:r>
            <a:r>
              <a:rPr lang="ru-RU" spc="-130" dirty="0">
                <a:cs typeface="Calibri"/>
              </a:rPr>
              <a:t> </a:t>
            </a:r>
            <a:r>
              <a:rPr lang="ru-RU" spc="10" dirty="0">
                <a:cs typeface="Calibri"/>
              </a:rPr>
              <a:t>р</a:t>
            </a:r>
            <a:r>
              <a:rPr lang="ru-RU" dirty="0">
                <a:cs typeface="Calibri"/>
              </a:rPr>
              <a:t>а</a:t>
            </a:r>
            <a:r>
              <a:rPr lang="ru-RU" spc="-10" dirty="0">
                <a:cs typeface="Calibri"/>
              </a:rPr>
              <a:t>зм</a:t>
            </a:r>
            <a:r>
              <a:rPr lang="ru-RU" dirty="0">
                <a:cs typeface="Calibri"/>
              </a:rPr>
              <a:t>е</a:t>
            </a:r>
            <a:r>
              <a:rPr lang="ru-RU" spc="-20" dirty="0">
                <a:cs typeface="Calibri"/>
              </a:rPr>
              <a:t>щ</a:t>
            </a:r>
            <a:r>
              <a:rPr lang="ru-RU" dirty="0">
                <a:cs typeface="Calibri"/>
              </a:rPr>
              <a:t>е</a:t>
            </a:r>
            <a:r>
              <a:rPr lang="ru-RU" spc="-5" dirty="0">
                <a:cs typeface="Calibri"/>
              </a:rPr>
              <a:t>ни</a:t>
            </a:r>
            <a:r>
              <a:rPr lang="ru-RU" dirty="0">
                <a:cs typeface="Calibri"/>
              </a:rPr>
              <a:t>я  </a:t>
            </a:r>
            <a:r>
              <a:rPr lang="ru-RU" spc="-130" dirty="0">
                <a:cs typeface="Calibri"/>
              </a:rPr>
              <a:t> </a:t>
            </a:r>
            <a:r>
              <a:rPr lang="ru-RU" spc="-10" dirty="0">
                <a:cs typeface="Calibri"/>
              </a:rPr>
              <a:t>с</a:t>
            </a:r>
            <a:r>
              <a:rPr lang="ru-RU" spc="10" dirty="0">
                <a:cs typeface="Calibri"/>
              </a:rPr>
              <a:t>р</a:t>
            </a:r>
            <a:r>
              <a:rPr lang="ru-RU" spc="-20" dirty="0">
                <a:cs typeface="Calibri"/>
              </a:rPr>
              <a:t>е</a:t>
            </a:r>
            <a:r>
              <a:rPr lang="ru-RU" spc="-10" dirty="0">
                <a:cs typeface="Calibri"/>
              </a:rPr>
              <a:t>дс</a:t>
            </a:r>
            <a:r>
              <a:rPr lang="ru-RU" dirty="0">
                <a:cs typeface="Calibri"/>
              </a:rPr>
              <a:t>тв  </a:t>
            </a:r>
            <a:r>
              <a:rPr lang="ru-RU" spc="-140" dirty="0">
                <a:cs typeface="Calibri"/>
              </a:rPr>
              <a:t> </a:t>
            </a:r>
            <a:r>
              <a:rPr lang="ru-RU" spc="-20" dirty="0">
                <a:cs typeface="Calibri"/>
              </a:rPr>
              <a:t>к</a:t>
            </a:r>
            <a:r>
              <a:rPr lang="ru-RU" dirty="0">
                <a:cs typeface="Calibri"/>
              </a:rPr>
              <a:t>о</a:t>
            </a:r>
            <a:r>
              <a:rPr lang="ru-RU" spc="-10" dirty="0">
                <a:cs typeface="Calibri"/>
              </a:rPr>
              <a:t>м</a:t>
            </a:r>
            <a:r>
              <a:rPr lang="ru-RU" spc="-5" dirty="0">
                <a:cs typeface="Calibri"/>
              </a:rPr>
              <a:t>п</a:t>
            </a:r>
            <a:r>
              <a:rPr lang="ru-RU" dirty="0">
                <a:cs typeface="Calibri"/>
              </a:rPr>
              <a:t>е</a:t>
            </a:r>
            <a:r>
              <a:rPr lang="ru-RU" spc="-5" dirty="0">
                <a:cs typeface="Calibri"/>
              </a:rPr>
              <a:t>н</a:t>
            </a:r>
            <a:r>
              <a:rPr lang="ru-RU" spc="5" dirty="0">
                <a:cs typeface="Calibri"/>
              </a:rPr>
              <a:t>с</a:t>
            </a:r>
            <a:r>
              <a:rPr lang="ru-RU" dirty="0">
                <a:cs typeface="Calibri"/>
              </a:rPr>
              <a:t>а</a:t>
            </a:r>
            <a:r>
              <a:rPr lang="ru-RU" spc="-5" dirty="0">
                <a:cs typeface="Calibri"/>
              </a:rPr>
              <a:t>ци</a:t>
            </a:r>
            <a:r>
              <a:rPr lang="ru-RU" dirty="0">
                <a:cs typeface="Calibri"/>
              </a:rPr>
              <a:t>о</a:t>
            </a:r>
            <a:r>
              <a:rPr lang="ru-RU" spc="-5" dirty="0">
                <a:cs typeface="Calibri"/>
              </a:rPr>
              <a:t>нн</a:t>
            </a:r>
            <a:r>
              <a:rPr lang="ru-RU" spc="10" dirty="0">
                <a:cs typeface="Calibri"/>
              </a:rPr>
              <a:t>о</a:t>
            </a:r>
            <a:r>
              <a:rPr lang="ru-RU" spc="-25" dirty="0">
                <a:cs typeface="Calibri"/>
              </a:rPr>
              <a:t>г</a:t>
            </a:r>
            <a:r>
              <a:rPr lang="ru-RU" dirty="0">
                <a:cs typeface="Calibri"/>
              </a:rPr>
              <a:t>о  </a:t>
            </a:r>
            <a:r>
              <a:rPr lang="ru-RU" spc="-140" dirty="0">
                <a:cs typeface="Calibri"/>
              </a:rPr>
              <a:t> </a:t>
            </a:r>
            <a:r>
              <a:rPr lang="ru-RU" spc="5" dirty="0">
                <a:cs typeface="Calibri"/>
              </a:rPr>
              <a:t>ф</a:t>
            </a:r>
            <a:r>
              <a:rPr lang="ru-RU" spc="10" dirty="0">
                <a:cs typeface="Calibri"/>
              </a:rPr>
              <a:t>о</a:t>
            </a:r>
            <a:r>
              <a:rPr lang="ru-RU" spc="-5" dirty="0">
                <a:cs typeface="Calibri"/>
              </a:rPr>
              <a:t>н</a:t>
            </a:r>
            <a:r>
              <a:rPr lang="ru-RU" dirty="0">
                <a:cs typeface="Calibri"/>
              </a:rPr>
              <a:t>да  </a:t>
            </a:r>
            <a:r>
              <a:rPr lang="ru-RU" spc="-140" dirty="0">
                <a:cs typeface="Calibri"/>
              </a:rPr>
              <a:t> </a:t>
            </a:r>
            <a:r>
              <a:rPr lang="ru-RU" dirty="0">
                <a:cs typeface="Calibri"/>
              </a:rPr>
              <a:t>С</a:t>
            </a:r>
            <a:r>
              <a:rPr lang="ru-RU" spc="-10" dirty="0">
                <a:cs typeface="Calibri"/>
              </a:rPr>
              <a:t>Р</a:t>
            </a:r>
            <a:r>
              <a:rPr lang="ru-RU" dirty="0">
                <a:cs typeface="Calibri"/>
              </a:rPr>
              <a:t>О</a:t>
            </a:r>
          </a:p>
          <a:p>
            <a:pPr marL="13335" algn="just">
              <a:lnSpc>
                <a:spcPct val="100000"/>
              </a:lnSpc>
            </a:pPr>
            <a:r>
              <a:rPr lang="ru-RU" i="1" dirty="0">
                <a:cs typeface="Calibri"/>
              </a:rPr>
              <a:t>(</a:t>
            </a:r>
            <a:r>
              <a:rPr lang="ru-RU" i="1" spc="-10" dirty="0">
                <a:cs typeface="Calibri"/>
              </a:rPr>
              <a:t>П</a:t>
            </a:r>
            <a:r>
              <a:rPr lang="ru-RU" i="1" dirty="0">
                <a:cs typeface="Calibri"/>
              </a:rPr>
              <a:t>УН</a:t>
            </a:r>
            <a:r>
              <a:rPr lang="ru-RU" i="1" spc="-20" dirty="0">
                <a:cs typeface="Calibri"/>
              </a:rPr>
              <a:t>К</a:t>
            </a:r>
            <a:r>
              <a:rPr lang="ru-RU" i="1" dirty="0">
                <a:cs typeface="Calibri"/>
              </a:rPr>
              <a:t>Т</a:t>
            </a:r>
            <a:r>
              <a:rPr lang="ru-RU" i="1" spc="10" dirty="0">
                <a:cs typeface="Calibri"/>
              </a:rPr>
              <a:t> </a:t>
            </a:r>
            <a:r>
              <a:rPr lang="ru-RU" i="1" dirty="0">
                <a:cs typeface="Calibri"/>
              </a:rPr>
              <a:t>7</a:t>
            </a:r>
            <a:r>
              <a:rPr lang="ru-RU" i="1" spc="10" dirty="0" smtClean="0">
                <a:cs typeface="Calibri"/>
              </a:rPr>
              <a:t> </a:t>
            </a:r>
            <a:r>
              <a:rPr lang="ru-RU" i="1" spc="-80" dirty="0">
                <a:cs typeface="Calibri"/>
              </a:rPr>
              <a:t>К</a:t>
            </a:r>
            <a:r>
              <a:rPr lang="ru-RU" i="1" dirty="0">
                <a:cs typeface="Calibri"/>
              </a:rPr>
              <a:t>Ф</a:t>
            </a:r>
            <a:r>
              <a:rPr lang="ru-RU" i="1" spc="5" dirty="0">
                <a:cs typeface="Calibri"/>
              </a:rPr>
              <a:t> </a:t>
            </a:r>
            <a:r>
              <a:rPr lang="ru-RU" i="1" spc="-5" dirty="0">
                <a:cs typeface="Calibri"/>
              </a:rPr>
              <a:t>ВВ</a:t>
            </a:r>
            <a:r>
              <a:rPr lang="ru-RU" i="1" dirty="0">
                <a:cs typeface="Calibri"/>
              </a:rPr>
              <a:t>)</a:t>
            </a:r>
            <a:r>
              <a:rPr lang="ru-RU" i="1" spc="-5" dirty="0">
                <a:cs typeface="Calibri"/>
              </a:rPr>
              <a:t>;</a:t>
            </a:r>
            <a:endParaRPr lang="ru-RU" i="1" dirty="0">
              <a:cs typeface="Calibri"/>
            </a:endParaRPr>
          </a:p>
          <a:p>
            <a:pPr marL="13335" algn="just">
              <a:lnSpc>
                <a:spcPct val="100000"/>
              </a:lnSpc>
              <a:spcBef>
                <a:spcPts val="430"/>
              </a:spcBef>
            </a:pPr>
            <a:r>
              <a:rPr lang="ru-RU" b="1" spc="-10" dirty="0" smtClean="0">
                <a:cs typeface="Calibri"/>
              </a:rPr>
              <a:t>6)</a:t>
            </a:r>
            <a:r>
              <a:rPr lang="ru-RU" b="1" spc="5" dirty="0" smtClean="0">
                <a:cs typeface="Calibri"/>
              </a:rPr>
              <a:t> </a:t>
            </a:r>
            <a:r>
              <a:rPr lang="ru-RU" spc="-10" dirty="0">
                <a:cs typeface="Calibri"/>
              </a:rPr>
              <a:t>д</a:t>
            </a:r>
            <a:r>
              <a:rPr lang="ru-RU" spc="-30" dirty="0">
                <a:cs typeface="Calibri"/>
              </a:rPr>
              <a:t>о</a:t>
            </a:r>
            <a:r>
              <a:rPr lang="ru-RU" spc="-25" dirty="0">
                <a:cs typeface="Calibri"/>
              </a:rPr>
              <a:t>х</a:t>
            </a:r>
            <a:r>
              <a:rPr lang="ru-RU" spc="-50" dirty="0">
                <a:cs typeface="Calibri"/>
              </a:rPr>
              <a:t>о</a:t>
            </a:r>
            <a:r>
              <a:rPr lang="ru-RU" dirty="0">
                <a:cs typeface="Calibri"/>
              </a:rPr>
              <a:t>ды,</a:t>
            </a:r>
            <a:r>
              <a:rPr lang="ru-RU" spc="-20" dirty="0">
                <a:cs typeface="Calibri"/>
              </a:rPr>
              <a:t> </a:t>
            </a:r>
            <a:r>
              <a:rPr lang="ru-RU" spc="-5" dirty="0">
                <a:cs typeface="Calibri"/>
              </a:rPr>
              <a:t>п</a:t>
            </a:r>
            <a:r>
              <a:rPr lang="ru-RU" spc="-40" dirty="0">
                <a:cs typeface="Calibri"/>
              </a:rPr>
              <a:t>о</a:t>
            </a:r>
            <a:r>
              <a:rPr lang="ru-RU" spc="5" dirty="0">
                <a:cs typeface="Calibri"/>
              </a:rPr>
              <a:t>л</a:t>
            </a:r>
            <a:r>
              <a:rPr lang="ru-RU" dirty="0">
                <a:cs typeface="Calibri"/>
              </a:rPr>
              <a:t>у</a:t>
            </a:r>
            <a:r>
              <a:rPr lang="ru-RU" spc="-5" dirty="0">
                <a:cs typeface="Calibri"/>
              </a:rPr>
              <a:t>ч</a:t>
            </a:r>
            <a:r>
              <a:rPr lang="ru-RU" dirty="0">
                <a:cs typeface="Calibri"/>
              </a:rPr>
              <a:t>е</a:t>
            </a:r>
            <a:r>
              <a:rPr lang="ru-RU" spc="-5" dirty="0">
                <a:cs typeface="Calibri"/>
              </a:rPr>
              <a:t>нн</a:t>
            </a:r>
            <a:r>
              <a:rPr lang="ru-RU" dirty="0">
                <a:cs typeface="Calibri"/>
              </a:rPr>
              <a:t>ые</a:t>
            </a:r>
            <a:r>
              <a:rPr lang="ru-RU" spc="15" dirty="0">
                <a:cs typeface="Calibri"/>
              </a:rPr>
              <a:t> </a:t>
            </a:r>
            <a:r>
              <a:rPr lang="ru-RU" spc="-15" dirty="0">
                <a:cs typeface="Calibri"/>
              </a:rPr>
              <a:t>о</a:t>
            </a:r>
            <a:r>
              <a:rPr lang="ru-RU" dirty="0">
                <a:cs typeface="Calibri"/>
              </a:rPr>
              <a:t>т</a:t>
            </a:r>
            <a:r>
              <a:rPr lang="ru-RU" spc="10" dirty="0">
                <a:cs typeface="Calibri"/>
              </a:rPr>
              <a:t> </a:t>
            </a:r>
            <a:r>
              <a:rPr lang="ru-RU" dirty="0">
                <a:cs typeface="Calibri"/>
              </a:rPr>
              <a:t>ра</a:t>
            </a:r>
            <a:r>
              <a:rPr lang="ru-RU" spc="-10" dirty="0">
                <a:cs typeface="Calibri"/>
              </a:rPr>
              <a:t>зм</a:t>
            </a:r>
            <a:r>
              <a:rPr lang="ru-RU" dirty="0">
                <a:cs typeface="Calibri"/>
              </a:rPr>
              <a:t>е</a:t>
            </a:r>
            <a:r>
              <a:rPr lang="ru-RU" spc="-20" dirty="0">
                <a:cs typeface="Calibri"/>
              </a:rPr>
              <a:t>щ</a:t>
            </a:r>
            <a:r>
              <a:rPr lang="ru-RU" dirty="0">
                <a:cs typeface="Calibri"/>
              </a:rPr>
              <a:t>е</a:t>
            </a:r>
            <a:r>
              <a:rPr lang="ru-RU" spc="-5" dirty="0">
                <a:cs typeface="Calibri"/>
              </a:rPr>
              <a:t>ни</a:t>
            </a:r>
            <a:r>
              <a:rPr lang="ru-RU" dirty="0">
                <a:cs typeface="Calibri"/>
              </a:rPr>
              <a:t>я</a:t>
            </a:r>
            <a:r>
              <a:rPr lang="ru-RU" spc="10" dirty="0">
                <a:cs typeface="Calibri"/>
              </a:rPr>
              <a:t> </a:t>
            </a:r>
            <a:r>
              <a:rPr lang="ru-RU" spc="-10" dirty="0">
                <a:cs typeface="Calibri"/>
              </a:rPr>
              <a:t>с</a:t>
            </a:r>
            <a:r>
              <a:rPr lang="ru-RU" dirty="0">
                <a:cs typeface="Calibri"/>
              </a:rPr>
              <a:t>р</a:t>
            </a:r>
            <a:r>
              <a:rPr lang="ru-RU" spc="-20" dirty="0">
                <a:cs typeface="Calibri"/>
              </a:rPr>
              <a:t>е</a:t>
            </a:r>
            <a:r>
              <a:rPr lang="ru-RU" spc="-10" dirty="0">
                <a:cs typeface="Calibri"/>
              </a:rPr>
              <a:t>дс</a:t>
            </a:r>
            <a:r>
              <a:rPr lang="ru-RU" dirty="0">
                <a:cs typeface="Calibri"/>
              </a:rPr>
              <a:t>тв</a:t>
            </a:r>
            <a:r>
              <a:rPr lang="ru-RU" spc="10" dirty="0">
                <a:cs typeface="Calibri"/>
              </a:rPr>
              <a:t> </a:t>
            </a:r>
            <a:r>
              <a:rPr lang="ru-RU" spc="-65" dirty="0">
                <a:cs typeface="Calibri"/>
              </a:rPr>
              <a:t>К</a:t>
            </a:r>
            <a:r>
              <a:rPr lang="ru-RU" dirty="0">
                <a:cs typeface="Calibri"/>
              </a:rPr>
              <a:t>Ф</a:t>
            </a:r>
            <a:r>
              <a:rPr lang="ru-RU" spc="-10" dirty="0">
                <a:cs typeface="Calibri"/>
              </a:rPr>
              <a:t> </a:t>
            </a:r>
            <a:r>
              <a:rPr lang="ru-RU" spc="-55" dirty="0">
                <a:cs typeface="Calibri"/>
              </a:rPr>
              <a:t>О</a:t>
            </a:r>
            <a:r>
              <a:rPr lang="ru-RU" spc="-20" dirty="0">
                <a:cs typeface="Calibri"/>
              </a:rPr>
              <a:t>Д</a:t>
            </a:r>
            <a:r>
              <a:rPr lang="ru-RU" dirty="0">
                <a:cs typeface="Calibri"/>
              </a:rPr>
              <a:t>О С</a:t>
            </a:r>
            <a:r>
              <a:rPr lang="ru-RU" spc="-10" dirty="0">
                <a:cs typeface="Calibri"/>
              </a:rPr>
              <a:t>Р</a:t>
            </a:r>
            <a:r>
              <a:rPr lang="ru-RU" spc="-40" dirty="0">
                <a:cs typeface="Calibri"/>
              </a:rPr>
              <a:t>О</a:t>
            </a:r>
            <a:r>
              <a:rPr lang="ru-RU" dirty="0">
                <a:cs typeface="Calibri"/>
              </a:rPr>
              <a:t>.</a:t>
            </a:r>
          </a:p>
          <a:p>
            <a:pPr marL="12700" marR="5080" algn="just">
              <a:lnSpc>
                <a:spcPct val="100000"/>
              </a:lnSpc>
              <a:spcBef>
                <a:spcPts val="430"/>
              </a:spcBef>
              <a:buFont typeface="Calibri"/>
              <a:buAutoNum type="arabicParenR"/>
              <a:tabLst>
                <a:tab pos="272415" algn="l"/>
              </a:tabLst>
            </a:pPr>
            <a:endParaRPr sz="18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550983" y="135487"/>
            <a:ext cx="22987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600" dirty="0" smtClean="0">
                <a:latin typeface="Calibri"/>
                <a:cs typeface="Calibri"/>
              </a:rPr>
              <a:t>11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70992" y="302681"/>
            <a:ext cx="6058608" cy="3539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2300" b="1" spc="-40" dirty="0">
                <a:latin typeface="Calibri"/>
                <a:cs typeface="Calibri"/>
              </a:rPr>
              <a:t>К</a:t>
            </a:r>
            <a:r>
              <a:rPr sz="2300" b="1" spc="-5" dirty="0">
                <a:latin typeface="Calibri"/>
                <a:cs typeface="Calibri"/>
              </a:rPr>
              <a:t>о</a:t>
            </a:r>
            <a:r>
              <a:rPr sz="2300" b="1" dirty="0">
                <a:latin typeface="Calibri"/>
                <a:cs typeface="Calibri"/>
              </a:rPr>
              <a:t>мпен</a:t>
            </a:r>
            <a:r>
              <a:rPr sz="2300" b="1" spc="-5" dirty="0">
                <a:latin typeface="Calibri"/>
                <a:cs typeface="Calibri"/>
              </a:rPr>
              <a:t>с</a:t>
            </a:r>
            <a:r>
              <a:rPr sz="2300" b="1" dirty="0">
                <a:latin typeface="Calibri"/>
                <a:cs typeface="Calibri"/>
              </a:rPr>
              <a:t>аци</a:t>
            </a:r>
            <a:r>
              <a:rPr sz="2300" b="1" spc="-5" dirty="0">
                <a:latin typeface="Calibri"/>
                <a:cs typeface="Calibri"/>
              </a:rPr>
              <a:t>о</a:t>
            </a:r>
            <a:r>
              <a:rPr sz="2300" b="1" spc="-10" dirty="0">
                <a:latin typeface="Calibri"/>
                <a:cs typeface="Calibri"/>
              </a:rPr>
              <a:t>нн</a:t>
            </a:r>
            <a:r>
              <a:rPr sz="2300" b="1" dirty="0">
                <a:latin typeface="Calibri"/>
                <a:cs typeface="Calibri"/>
              </a:rPr>
              <a:t>ый</a:t>
            </a:r>
            <a:r>
              <a:rPr sz="2300" b="1" spc="-20" dirty="0">
                <a:latin typeface="Calibri"/>
                <a:cs typeface="Calibri"/>
              </a:rPr>
              <a:t> </a:t>
            </a:r>
            <a:r>
              <a:rPr sz="2300" b="1" dirty="0">
                <a:latin typeface="Calibri"/>
                <a:cs typeface="Calibri"/>
              </a:rPr>
              <a:t>ф</a:t>
            </a:r>
            <a:r>
              <a:rPr sz="2300" b="1" spc="-5" dirty="0">
                <a:latin typeface="Calibri"/>
                <a:cs typeface="Calibri"/>
              </a:rPr>
              <a:t>о</a:t>
            </a:r>
            <a:r>
              <a:rPr sz="2300" b="1" spc="-10" dirty="0">
                <a:latin typeface="Calibri"/>
                <a:cs typeface="Calibri"/>
              </a:rPr>
              <a:t>н</a:t>
            </a:r>
            <a:r>
              <a:rPr sz="2300" b="1" dirty="0">
                <a:latin typeface="Calibri"/>
                <a:cs typeface="Calibri"/>
              </a:rPr>
              <a:t>д</a:t>
            </a:r>
            <a:r>
              <a:rPr sz="2300" b="1" spc="-40" dirty="0">
                <a:latin typeface="Calibri"/>
                <a:cs typeface="Calibri"/>
              </a:rPr>
              <a:t> </a:t>
            </a:r>
            <a:r>
              <a:rPr sz="2300" b="1" spc="-5" dirty="0">
                <a:latin typeface="Calibri"/>
                <a:cs typeface="Calibri"/>
              </a:rPr>
              <a:t>об</a:t>
            </a:r>
            <a:r>
              <a:rPr sz="2300" b="1" dirty="0">
                <a:latin typeface="Calibri"/>
                <a:cs typeface="Calibri"/>
              </a:rPr>
              <a:t>е</a:t>
            </a:r>
            <a:r>
              <a:rPr sz="2300" b="1" spc="-5" dirty="0">
                <a:latin typeface="Calibri"/>
                <a:cs typeface="Calibri"/>
              </a:rPr>
              <a:t>с</a:t>
            </a:r>
            <a:r>
              <a:rPr sz="2300" b="1" dirty="0">
                <a:latin typeface="Calibri"/>
                <a:cs typeface="Calibri"/>
              </a:rPr>
              <a:t>печения</a:t>
            </a:r>
            <a:endParaRPr sz="23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6303" y="1405382"/>
            <a:ext cx="3881754" cy="755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6595">
              <a:lnSpc>
                <a:spcPct val="100000"/>
              </a:lnSpc>
            </a:pPr>
            <a:r>
              <a:rPr sz="2400" b="1" dirty="0">
                <a:latin typeface="Calibri"/>
                <a:cs typeface="Calibri"/>
              </a:rPr>
              <a:t>Статья 60 </a:t>
            </a:r>
            <a:r>
              <a:rPr sz="2400" b="1" spc="-50" dirty="0">
                <a:latin typeface="Calibri"/>
                <a:cs typeface="Calibri"/>
              </a:rPr>
              <a:t>ГрК</a:t>
            </a:r>
            <a:r>
              <a:rPr sz="2400" b="1" spc="-10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РФ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700" dirty="0">
                <a:latin typeface="Calibri"/>
                <a:cs typeface="Calibri"/>
              </a:rPr>
              <a:t>СРО при </a:t>
            </a:r>
            <a:r>
              <a:rPr sz="1700" spc="-10" dirty="0">
                <a:latin typeface="Calibri"/>
                <a:cs typeface="Calibri"/>
              </a:rPr>
              <a:t>предъявлении </a:t>
            </a:r>
            <a:r>
              <a:rPr sz="1700" dirty="0">
                <a:latin typeface="Calibri"/>
                <a:cs typeface="Calibri"/>
              </a:rPr>
              <a:t>к ней </a:t>
            </a:r>
            <a:r>
              <a:rPr sz="1700" spc="170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регрессных</a:t>
            </a:r>
            <a:endParaRPr sz="17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65678" y="2136902"/>
            <a:ext cx="1165225" cy="283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spc="-5" dirty="0">
                <a:latin typeface="Calibri"/>
                <a:cs typeface="Calibri"/>
              </a:rPr>
              <a:t>солидарную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6303" y="2126279"/>
            <a:ext cx="2369820" cy="563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4099"/>
              </a:lnSpc>
              <a:tabLst>
                <a:tab pos="1850389" algn="l"/>
              </a:tabLst>
            </a:pPr>
            <a:r>
              <a:rPr sz="1700" dirty="0">
                <a:latin typeface="Calibri"/>
                <a:cs typeface="Calibri"/>
              </a:rPr>
              <a:t>тр</a:t>
            </a:r>
            <a:r>
              <a:rPr sz="1700" spc="-10" dirty="0">
                <a:latin typeface="Calibri"/>
                <a:cs typeface="Calibri"/>
              </a:rPr>
              <a:t>е</a:t>
            </a:r>
            <a:r>
              <a:rPr sz="1700" dirty="0">
                <a:latin typeface="Calibri"/>
                <a:cs typeface="Calibri"/>
              </a:rPr>
              <a:t>бо</a:t>
            </a:r>
            <a:r>
              <a:rPr sz="1700" spc="-15" dirty="0">
                <a:latin typeface="Calibri"/>
                <a:cs typeface="Calibri"/>
              </a:rPr>
              <a:t>в</a:t>
            </a:r>
            <a:r>
              <a:rPr sz="1700" dirty="0">
                <a:latin typeface="Calibri"/>
                <a:cs typeface="Calibri"/>
              </a:rPr>
              <a:t>аний	нес</a:t>
            </a:r>
            <a:r>
              <a:rPr sz="1700" spc="-10" dirty="0">
                <a:latin typeface="Calibri"/>
                <a:cs typeface="Calibri"/>
              </a:rPr>
              <a:t>е</a:t>
            </a:r>
            <a:r>
              <a:rPr sz="1700" dirty="0">
                <a:latin typeface="Calibri"/>
                <a:cs typeface="Calibri"/>
              </a:rPr>
              <a:t>т  </a:t>
            </a:r>
            <a:r>
              <a:rPr sz="1700" spc="-5" dirty="0">
                <a:latin typeface="Calibri"/>
                <a:cs typeface="Calibri"/>
              </a:rPr>
              <a:t>ответственность</a:t>
            </a:r>
            <a:endParaRPr sz="17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39391" y="2393950"/>
            <a:ext cx="218821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20675" algn="l"/>
                <a:tab pos="1427480" algn="l"/>
              </a:tabLst>
            </a:pPr>
            <a:r>
              <a:rPr sz="1800" u="heavy" spc="-45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Calibri"/>
                <a:cs typeface="Calibri"/>
              </a:rPr>
              <a:t>в	пр</a:t>
            </a:r>
            <a:r>
              <a:rPr sz="1800" b="1" spc="-20" dirty="0">
                <a:latin typeface="Calibri"/>
                <a:cs typeface="Calibri"/>
              </a:rPr>
              <a:t>е</a:t>
            </a:r>
            <a:r>
              <a:rPr sz="1800" b="1" spc="-25" dirty="0">
                <a:latin typeface="Calibri"/>
                <a:cs typeface="Calibri"/>
              </a:rPr>
              <a:t>д</a:t>
            </a:r>
            <a:r>
              <a:rPr sz="1800" b="1" spc="-20" dirty="0">
                <a:latin typeface="Calibri"/>
                <a:cs typeface="Calibri"/>
              </a:rPr>
              <a:t>е</a:t>
            </a:r>
            <a:r>
              <a:rPr sz="1800" b="1" spc="-15" dirty="0">
                <a:latin typeface="Calibri"/>
                <a:cs typeface="Calibri"/>
              </a:rPr>
              <a:t>ла</a:t>
            </a:r>
            <a:r>
              <a:rPr sz="1800" b="1" spc="-5" dirty="0">
                <a:latin typeface="Calibri"/>
                <a:cs typeface="Calibri"/>
              </a:rPr>
              <a:t>х</a:t>
            </a:r>
            <a:r>
              <a:rPr sz="1800" b="1" dirty="0">
                <a:latin typeface="Calibri"/>
                <a:cs typeface="Calibri"/>
              </a:rPr>
              <a:t>	</a:t>
            </a:r>
            <a:r>
              <a:rPr sz="1800" b="1" spc="-10" dirty="0">
                <a:latin typeface="Calibri"/>
                <a:cs typeface="Calibri"/>
              </a:rPr>
              <a:t>с</a:t>
            </a:r>
            <a:r>
              <a:rPr sz="1800" b="1" dirty="0">
                <a:latin typeface="Calibri"/>
                <a:cs typeface="Calibri"/>
              </a:rPr>
              <a:t>р</a:t>
            </a:r>
            <a:r>
              <a:rPr sz="1800" b="1" spc="-20" dirty="0">
                <a:latin typeface="Calibri"/>
                <a:cs typeface="Calibri"/>
              </a:rPr>
              <a:t>е</a:t>
            </a:r>
            <a:r>
              <a:rPr sz="1800" b="1" spc="-15" dirty="0">
                <a:latin typeface="Calibri"/>
                <a:cs typeface="Calibri"/>
              </a:rPr>
              <a:t>д</a:t>
            </a:r>
            <a:r>
              <a:rPr sz="1800" b="1" spc="-10" dirty="0">
                <a:latin typeface="Calibri"/>
                <a:cs typeface="Calibri"/>
              </a:rPr>
              <a:t>с</a:t>
            </a:r>
            <a:r>
              <a:rPr sz="1800" b="1" spc="-5" dirty="0">
                <a:latin typeface="Calibri"/>
                <a:cs typeface="Calibri"/>
              </a:rPr>
              <a:t>тв</a:t>
            </a:r>
            <a:endParaRPr sz="1800" b="1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6277" y="2668523"/>
            <a:ext cx="3863975" cy="2318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455" dirty="0">
                <a:latin typeface="Times New Roman"/>
                <a:cs typeface="Times New Roman"/>
              </a:rPr>
              <a:t> </a:t>
            </a:r>
            <a:r>
              <a:rPr sz="1800" b="1" spc="-35" dirty="0">
                <a:latin typeface="Calibri"/>
                <a:cs typeface="Calibri"/>
              </a:rPr>
              <a:t>КФ </a:t>
            </a:r>
            <a:r>
              <a:rPr sz="1800" b="1" dirty="0">
                <a:latin typeface="Calibri"/>
                <a:cs typeface="Calibri"/>
              </a:rPr>
              <a:t>ВВ </a:t>
            </a:r>
            <a:r>
              <a:rPr sz="1800" dirty="0">
                <a:latin typeface="Calibri"/>
                <a:cs typeface="Calibri"/>
              </a:rPr>
              <a:t>в </a:t>
            </a:r>
            <a:r>
              <a:rPr sz="1800" spc="-5" dirty="0">
                <a:latin typeface="Calibri"/>
                <a:cs typeface="Calibri"/>
              </a:rPr>
              <a:t>случае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если:</a:t>
            </a:r>
          </a:p>
          <a:p>
            <a:pPr marL="298450" marR="5080" indent="-285750">
              <a:lnSpc>
                <a:spcPct val="100000"/>
              </a:lnSpc>
              <a:spcBef>
                <a:spcPts val="430"/>
              </a:spcBef>
              <a:buFont typeface="Wingdings" panose="05000000000000000000" pitchFamily="2" charset="2"/>
              <a:buChar char="Ø"/>
            </a:pPr>
            <a:r>
              <a:rPr sz="1800" spc="-5" dirty="0" err="1" smtClean="0">
                <a:latin typeface="Calibri"/>
                <a:cs typeface="Calibri"/>
              </a:rPr>
              <a:t>лицо</a:t>
            </a:r>
            <a:r>
              <a:rPr sz="1800" spc="-5" dirty="0">
                <a:latin typeface="Calibri"/>
                <a:cs typeface="Calibri"/>
              </a:rPr>
              <a:t>, выполнившее работы </a:t>
            </a:r>
            <a:r>
              <a:rPr sz="1800" dirty="0">
                <a:latin typeface="Calibri"/>
                <a:cs typeface="Calibri"/>
              </a:rPr>
              <a:t>по  </a:t>
            </a:r>
            <a:r>
              <a:rPr sz="1800" spc="-10" dirty="0">
                <a:latin typeface="Calibri"/>
                <a:cs typeface="Calibri"/>
              </a:rPr>
              <a:t>строительству, </a:t>
            </a:r>
            <a:r>
              <a:rPr sz="1800" spc="-5" dirty="0">
                <a:latin typeface="Calibri"/>
                <a:cs typeface="Calibri"/>
              </a:rPr>
              <a:t>реконструкции,  капитальному ремонту </a:t>
            </a:r>
            <a:r>
              <a:rPr sz="1800" spc="-25" dirty="0">
                <a:latin typeface="Calibri"/>
                <a:cs typeface="Calibri"/>
              </a:rPr>
              <a:t>ОКС </a:t>
            </a:r>
            <a:r>
              <a:rPr sz="1800" spc="-5" dirty="0">
                <a:latin typeface="Calibri"/>
                <a:cs typeface="Calibri"/>
              </a:rPr>
              <a:t>вследствие  </a:t>
            </a:r>
            <a:r>
              <a:rPr sz="1800" spc="-10" dirty="0">
                <a:latin typeface="Calibri"/>
                <a:cs typeface="Calibri"/>
              </a:rPr>
              <a:t>которых </a:t>
            </a:r>
            <a:r>
              <a:rPr sz="1800" spc="-5" dirty="0">
                <a:latin typeface="Calibri"/>
                <a:cs typeface="Calibri"/>
              </a:rPr>
              <a:t>причинен </a:t>
            </a:r>
            <a:r>
              <a:rPr sz="1800" spc="10" dirty="0">
                <a:latin typeface="Calibri"/>
                <a:cs typeface="Calibri"/>
              </a:rPr>
              <a:t>вред,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или</a:t>
            </a:r>
          </a:p>
          <a:p>
            <a:pPr marL="298450" marR="232410" indent="-285750">
              <a:lnSpc>
                <a:spcPct val="100000"/>
              </a:lnSpc>
              <a:spcBef>
                <a:spcPts val="430"/>
              </a:spcBef>
              <a:buFont typeface="Wingdings" panose="05000000000000000000" pitchFamily="2" charset="2"/>
              <a:buChar char="Ø"/>
            </a:pPr>
            <a:r>
              <a:rPr sz="1800" spc="-5" dirty="0" err="1" smtClean="0">
                <a:latin typeface="Calibri"/>
                <a:cs typeface="Calibri"/>
              </a:rPr>
              <a:t>лицо</a:t>
            </a:r>
            <a:r>
              <a:rPr sz="1800" spc="-5" dirty="0">
                <a:latin typeface="Calibri"/>
                <a:cs typeface="Calibri"/>
              </a:rPr>
              <a:t>, осуществляющее функции  </a:t>
            </a:r>
            <a:r>
              <a:rPr sz="1800" spc="-10" dirty="0" err="1">
                <a:latin typeface="Calibri"/>
                <a:cs typeface="Calibri"/>
              </a:rPr>
              <a:t>технического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10" dirty="0" err="1" smtClean="0">
                <a:latin typeface="Calibri"/>
                <a:cs typeface="Calibri"/>
              </a:rPr>
              <a:t>заказчика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1719" y="5686653"/>
            <a:ext cx="285115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lang="ru-RU" sz="1800" spc="-5" dirty="0" smtClean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5" dirty="0" err="1" smtClean="0">
                <a:latin typeface="Calibri"/>
                <a:cs typeface="Calibri"/>
              </a:rPr>
              <a:t>являлись</a:t>
            </a:r>
            <a:r>
              <a:rPr sz="1800" spc="-5" dirty="0" smtClean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членами </a:t>
            </a:r>
            <a:r>
              <a:rPr sz="1800" spc="-5" dirty="0" err="1">
                <a:latin typeface="Calibri"/>
                <a:cs typeface="Calibri"/>
              </a:rPr>
              <a:t>такой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spc="-5" dirty="0" smtClean="0">
                <a:latin typeface="Calibri"/>
                <a:cs typeface="Calibri"/>
              </a:rPr>
              <a:t>СРО</a:t>
            </a:r>
            <a:r>
              <a:rPr lang="ru-RU" sz="1800" spc="-5" dirty="0" smtClean="0">
                <a:latin typeface="Calibri"/>
                <a:cs typeface="Calibri"/>
              </a:rPr>
              <a:t> 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48535" y="1405382"/>
            <a:ext cx="3671570" cy="45550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297180">
              <a:lnSpc>
                <a:spcPct val="100000"/>
              </a:lnSpc>
            </a:pPr>
            <a:r>
              <a:rPr sz="2400" b="1" dirty="0">
                <a:latin typeface="Calibri"/>
                <a:cs typeface="Calibri"/>
              </a:rPr>
              <a:t>Статья </a:t>
            </a:r>
            <a:r>
              <a:rPr sz="2400" b="1" spc="-5" dirty="0">
                <a:latin typeface="Calibri"/>
                <a:cs typeface="Calibri"/>
              </a:rPr>
              <a:t>60.1 </a:t>
            </a:r>
            <a:r>
              <a:rPr sz="2400" b="1" spc="-50" dirty="0">
                <a:latin typeface="Calibri"/>
                <a:cs typeface="Calibri"/>
              </a:rPr>
              <a:t>ГрК</a:t>
            </a:r>
            <a:r>
              <a:rPr sz="2400" b="1" spc="-9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РФ</a:t>
            </a:r>
            <a:endParaRPr sz="2400" dirty="0">
              <a:latin typeface="Calibri"/>
              <a:cs typeface="Calibri"/>
            </a:endParaRPr>
          </a:p>
          <a:p>
            <a:pPr marL="355600" marR="300355">
              <a:lnSpc>
                <a:spcPts val="1920"/>
              </a:lnSpc>
              <a:spcBef>
                <a:spcPts val="1410"/>
              </a:spcBef>
            </a:pPr>
            <a:r>
              <a:rPr sz="2000" dirty="0">
                <a:latin typeface="Calibri"/>
                <a:cs typeface="Calibri"/>
              </a:rPr>
              <a:t>СРО </a:t>
            </a:r>
            <a:r>
              <a:rPr sz="2000" spc="-5" dirty="0">
                <a:latin typeface="Calibri"/>
                <a:cs typeface="Calibri"/>
              </a:rPr>
              <a:t>несет </a:t>
            </a:r>
            <a:r>
              <a:rPr sz="2000" dirty="0">
                <a:latin typeface="Calibri"/>
                <a:cs typeface="Calibri"/>
              </a:rPr>
              <a:t>субсидиарную  </a:t>
            </a:r>
            <a:r>
              <a:rPr sz="2000" spc="-5" dirty="0">
                <a:latin typeface="Calibri"/>
                <a:cs typeface="Calibri"/>
              </a:rPr>
              <a:t>ответственность </a:t>
            </a:r>
            <a:r>
              <a:rPr sz="2000" b="1" dirty="0">
                <a:latin typeface="Calibri"/>
                <a:cs typeface="Calibri"/>
              </a:rPr>
              <a:t>в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пределах</a:t>
            </a:r>
            <a:endParaRPr sz="2000" b="1" dirty="0">
              <a:latin typeface="Calibri"/>
              <a:cs typeface="Calibri"/>
            </a:endParaRPr>
          </a:p>
          <a:p>
            <a:pPr marL="354330">
              <a:lnSpc>
                <a:spcPts val="1700"/>
              </a:lnSpc>
            </a:pPr>
            <a:r>
              <a:rPr sz="2000" b="1" spc="-495" dirty="0">
                <a:latin typeface="Times New Roman"/>
                <a:cs typeface="Times New Roman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одной </a:t>
            </a:r>
            <a:r>
              <a:rPr sz="2000" b="1" spc="-5" dirty="0">
                <a:latin typeface="Calibri"/>
                <a:cs typeface="Calibri"/>
              </a:rPr>
              <a:t>четвертой </a:t>
            </a:r>
            <a:r>
              <a:rPr sz="2000" b="1" spc="-15" dirty="0" err="1">
                <a:latin typeface="Calibri"/>
                <a:cs typeface="Calibri"/>
              </a:rPr>
              <a:t>доли</a:t>
            </a:r>
            <a:r>
              <a:rPr sz="2000" b="1" spc="-60" dirty="0">
                <a:latin typeface="Calibri"/>
                <a:cs typeface="Calibri"/>
              </a:rPr>
              <a:t> </a:t>
            </a:r>
            <a:r>
              <a:rPr lang="ru-RU" sz="2000" b="1" spc="-60" dirty="0" smtClean="0">
                <a:latin typeface="Calibri"/>
                <a:cs typeface="Calibri"/>
              </a:rPr>
              <a:t> с</a:t>
            </a:r>
            <a:r>
              <a:rPr sz="2000" b="1" spc="-10" dirty="0" err="1" smtClean="0">
                <a:latin typeface="Calibri"/>
                <a:cs typeface="Calibri"/>
              </a:rPr>
              <a:t>редств</a:t>
            </a:r>
            <a:r>
              <a:rPr lang="ru-RU" sz="2000" b="1" spc="-10" dirty="0" smtClean="0">
                <a:latin typeface="Calibri"/>
                <a:cs typeface="Calibri"/>
              </a:rPr>
              <a:t>  </a:t>
            </a:r>
            <a:r>
              <a:rPr sz="2000" b="1" spc="-495" dirty="0" smtClean="0">
                <a:latin typeface="Times New Roman"/>
                <a:cs typeface="Times New Roman"/>
              </a:rPr>
              <a:t> </a:t>
            </a:r>
            <a:r>
              <a:rPr sz="2000" b="1" spc="-35" dirty="0">
                <a:latin typeface="Calibri"/>
                <a:cs typeface="Calibri"/>
              </a:rPr>
              <a:t>КФ</a:t>
            </a:r>
            <a:r>
              <a:rPr sz="2000" b="1" spc="-85" dirty="0">
                <a:latin typeface="Calibri"/>
                <a:cs typeface="Calibri"/>
              </a:rPr>
              <a:t> </a:t>
            </a:r>
            <a:r>
              <a:rPr sz="2000" b="1" spc="-20" dirty="0">
                <a:latin typeface="Calibri"/>
                <a:cs typeface="Calibri"/>
              </a:rPr>
              <a:t>ОДО:</a:t>
            </a:r>
            <a:endParaRPr sz="2000" b="1" dirty="0">
              <a:latin typeface="Calibri"/>
              <a:cs typeface="Calibri"/>
            </a:endParaRPr>
          </a:p>
          <a:p>
            <a:pPr marL="355600" marR="109855" indent="-342900">
              <a:lnSpc>
                <a:spcPct val="80000"/>
              </a:lnSpc>
              <a:spcBef>
                <a:spcPts val="480"/>
              </a:spcBef>
              <a:buFont typeface="Wingdings" panose="05000000000000000000" pitchFamily="2" charset="2"/>
              <a:buChar char="Ø"/>
              <a:tabLst>
                <a:tab pos="355600" algn="l"/>
              </a:tabLst>
            </a:pPr>
            <a:r>
              <a:rPr lang="ru-RU" sz="2000" dirty="0" smtClean="0">
                <a:latin typeface="Calibri"/>
                <a:cs typeface="Calibri"/>
              </a:rPr>
              <a:t> </a:t>
            </a:r>
            <a:r>
              <a:rPr sz="2000" dirty="0" smtClean="0">
                <a:latin typeface="Calibri"/>
                <a:cs typeface="Calibri"/>
              </a:rPr>
              <a:t>В </a:t>
            </a:r>
            <a:r>
              <a:rPr sz="2000" dirty="0">
                <a:latin typeface="Calibri"/>
                <a:cs typeface="Calibri"/>
              </a:rPr>
              <a:t>случае </a:t>
            </a:r>
            <a:r>
              <a:rPr sz="2000" spc="-5" dirty="0">
                <a:latin typeface="Calibri"/>
                <a:cs typeface="Calibri"/>
              </a:rPr>
              <a:t>неисполнения </a:t>
            </a:r>
            <a:r>
              <a:rPr sz="2000" dirty="0">
                <a:latin typeface="Calibri"/>
                <a:cs typeface="Calibri"/>
              </a:rPr>
              <a:t>или  </a:t>
            </a:r>
            <a:r>
              <a:rPr sz="2000" spc="-10" dirty="0">
                <a:latin typeface="Calibri"/>
                <a:cs typeface="Calibri"/>
              </a:rPr>
              <a:t>ненадлежащего </a:t>
            </a:r>
            <a:r>
              <a:rPr sz="2000" spc="-5" dirty="0">
                <a:latin typeface="Calibri"/>
                <a:cs typeface="Calibri"/>
              </a:rPr>
              <a:t>исполнения  </a:t>
            </a:r>
            <a:r>
              <a:rPr sz="2000" dirty="0">
                <a:latin typeface="Calibri"/>
                <a:cs typeface="Calibri"/>
              </a:rPr>
              <a:t>членом СРО </a:t>
            </a:r>
            <a:r>
              <a:rPr sz="2000" spc="-5" dirty="0">
                <a:latin typeface="Calibri"/>
                <a:cs typeface="Calibri"/>
              </a:rPr>
              <a:t>обязательств </a:t>
            </a:r>
            <a:r>
              <a:rPr sz="2000" dirty="0">
                <a:latin typeface="Calibri"/>
                <a:cs typeface="Calibri"/>
              </a:rPr>
              <a:t>по  </a:t>
            </a:r>
            <a:r>
              <a:rPr sz="2000" spc="-10" dirty="0">
                <a:latin typeface="Calibri"/>
                <a:cs typeface="Calibri"/>
              </a:rPr>
              <a:t>договору </a:t>
            </a:r>
            <a:r>
              <a:rPr sz="2000" spc="-5" dirty="0">
                <a:latin typeface="Calibri"/>
                <a:cs typeface="Calibri"/>
              </a:rPr>
              <a:t>строительного  </a:t>
            </a:r>
            <a:r>
              <a:rPr sz="2000" spc="-10" dirty="0">
                <a:latin typeface="Calibri"/>
                <a:cs typeface="Calibri"/>
              </a:rPr>
              <a:t>подряда, </a:t>
            </a:r>
            <a:r>
              <a:rPr sz="2000" dirty="0">
                <a:latin typeface="Calibri"/>
                <a:cs typeface="Calibri"/>
              </a:rPr>
              <a:t>если на момент  заключения </a:t>
            </a:r>
            <a:r>
              <a:rPr sz="2000" spc="-5" dirty="0">
                <a:latin typeface="Calibri"/>
                <a:cs typeface="Calibri"/>
              </a:rPr>
              <a:t>договора </a:t>
            </a:r>
            <a:r>
              <a:rPr sz="2000" dirty="0">
                <a:latin typeface="Calibri"/>
                <a:cs typeface="Calibri"/>
              </a:rPr>
              <a:t>ИП</a:t>
            </a:r>
            <a:r>
              <a:rPr sz="2000" spc="-1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или  </a:t>
            </a:r>
            <a:r>
              <a:rPr sz="2000" spc="-25" dirty="0">
                <a:latin typeface="Calibri"/>
                <a:cs typeface="Calibri"/>
              </a:rPr>
              <a:t>ЮЛ </a:t>
            </a:r>
            <a:r>
              <a:rPr sz="2000" spc="-5" dirty="0">
                <a:latin typeface="Calibri"/>
                <a:cs typeface="Calibri"/>
              </a:rPr>
              <a:t>являлись </a:t>
            </a:r>
            <a:r>
              <a:rPr sz="2000" dirty="0">
                <a:latin typeface="Calibri"/>
                <a:cs typeface="Calibri"/>
              </a:rPr>
              <a:t>членами </a:t>
            </a:r>
            <a:r>
              <a:rPr sz="2000" spc="-5" dirty="0" err="1">
                <a:latin typeface="Calibri"/>
                <a:cs typeface="Calibri"/>
              </a:rPr>
              <a:t>такой</a:t>
            </a:r>
            <a:r>
              <a:rPr sz="2000" spc="-5" dirty="0">
                <a:latin typeface="Calibri"/>
                <a:cs typeface="Calibri"/>
              </a:rPr>
              <a:t>  </a:t>
            </a:r>
            <a:r>
              <a:rPr sz="2000" dirty="0" smtClean="0">
                <a:latin typeface="Calibri"/>
                <a:cs typeface="Calibri"/>
              </a:rPr>
              <a:t>СРО;</a:t>
            </a:r>
            <a:endParaRPr lang="ru-RU" sz="2000" dirty="0">
              <a:latin typeface="Calibri"/>
              <a:cs typeface="Calibri"/>
            </a:endParaRPr>
          </a:p>
          <a:p>
            <a:pPr marL="355600" marR="109855" indent="-342900">
              <a:lnSpc>
                <a:spcPct val="80000"/>
              </a:lnSpc>
              <a:spcBef>
                <a:spcPts val="480"/>
              </a:spcBef>
              <a:buFont typeface="Wingdings" panose="05000000000000000000" pitchFamily="2" charset="2"/>
              <a:buChar char="Ø"/>
              <a:tabLst>
                <a:tab pos="355600" algn="l"/>
              </a:tabLst>
            </a:pPr>
            <a:r>
              <a:rPr lang="ru-RU" sz="2000" dirty="0">
                <a:latin typeface="Calibri"/>
                <a:cs typeface="Calibri"/>
              </a:rPr>
              <a:t>в</a:t>
            </a:r>
            <a:r>
              <a:rPr sz="2000" dirty="0" smtClean="0">
                <a:latin typeface="Calibri"/>
                <a:cs typeface="Calibri"/>
              </a:rPr>
              <a:t> </a:t>
            </a:r>
            <a:r>
              <a:rPr sz="2000" dirty="0" err="1" smtClean="0">
                <a:latin typeface="Calibri"/>
                <a:cs typeface="Calibri"/>
              </a:rPr>
              <a:t>случае</a:t>
            </a:r>
            <a:r>
              <a:rPr sz="2000" dirty="0" smtClean="0">
                <a:latin typeface="Calibri"/>
                <a:cs typeface="Calibri"/>
              </a:rPr>
              <a:t> </a:t>
            </a:r>
            <a:r>
              <a:rPr sz="2000" spc="-5" dirty="0" err="1" smtClean="0">
                <a:latin typeface="Calibri"/>
                <a:cs typeface="Calibri"/>
              </a:rPr>
              <a:t>неисполнения</a:t>
            </a:r>
            <a:r>
              <a:rPr sz="2000" spc="-5" dirty="0" smtClean="0">
                <a:latin typeface="Calibri"/>
                <a:cs typeface="Calibri"/>
              </a:rPr>
              <a:t> </a:t>
            </a:r>
            <a:r>
              <a:rPr sz="2000" dirty="0" err="1" smtClean="0">
                <a:latin typeface="Calibri"/>
                <a:cs typeface="Calibri"/>
              </a:rPr>
              <a:t>или</a:t>
            </a:r>
            <a:r>
              <a:rPr sz="2000" dirty="0" smtClean="0">
                <a:latin typeface="Calibri"/>
                <a:cs typeface="Calibri"/>
              </a:rPr>
              <a:t>  </a:t>
            </a:r>
            <a:r>
              <a:rPr sz="2000" spc="-10" dirty="0" err="1" smtClean="0">
                <a:latin typeface="Calibri"/>
                <a:cs typeface="Calibri"/>
              </a:rPr>
              <a:t>ненадлежащего</a:t>
            </a:r>
            <a:r>
              <a:rPr sz="2000" spc="-50" dirty="0" smtClean="0">
                <a:latin typeface="Calibri"/>
                <a:cs typeface="Calibri"/>
              </a:rPr>
              <a:t> </a:t>
            </a:r>
            <a:r>
              <a:rPr sz="2000" spc="-5" dirty="0" err="1" smtClean="0">
                <a:latin typeface="Calibri"/>
                <a:cs typeface="Calibri"/>
              </a:rPr>
              <a:t>исполнения</a:t>
            </a:r>
            <a:r>
              <a:rPr sz="2000" spc="-5" dirty="0" smtClean="0">
                <a:latin typeface="Calibri"/>
                <a:cs typeface="Calibri"/>
              </a:rPr>
              <a:t>  </a:t>
            </a:r>
            <a:r>
              <a:rPr sz="2000" dirty="0" err="1" smtClean="0">
                <a:latin typeface="Calibri"/>
                <a:cs typeface="Calibri"/>
              </a:rPr>
              <a:t>членом</a:t>
            </a:r>
            <a:r>
              <a:rPr sz="2000" dirty="0" smtClean="0">
                <a:latin typeface="Calibri"/>
                <a:cs typeface="Calibri"/>
              </a:rPr>
              <a:t> СРО </a:t>
            </a:r>
            <a:r>
              <a:rPr sz="2000" spc="-5" dirty="0" err="1" smtClean="0">
                <a:latin typeface="Calibri"/>
                <a:cs typeface="Calibri"/>
              </a:rPr>
              <a:t>функций</a:t>
            </a:r>
            <a:r>
              <a:rPr sz="2000" spc="-5" dirty="0" smtClean="0">
                <a:latin typeface="Calibri"/>
                <a:cs typeface="Calibri"/>
              </a:rPr>
              <a:t>  </a:t>
            </a:r>
            <a:r>
              <a:rPr sz="2000" spc="-10" dirty="0" err="1" smtClean="0">
                <a:latin typeface="Calibri"/>
                <a:cs typeface="Calibri"/>
              </a:rPr>
              <a:t>технического</a:t>
            </a:r>
            <a:r>
              <a:rPr sz="2000" spc="-75" dirty="0" smtClean="0">
                <a:latin typeface="Calibri"/>
                <a:cs typeface="Calibri"/>
              </a:rPr>
              <a:t> </a:t>
            </a:r>
            <a:r>
              <a:rPr sz="2000" spc="-5" dirty="0" err="1" smtClean="0">
                <a:latin typeface="Calibri"/>
                <a:cs typeface="Calibri"/>
              </a:rPr>
              <a:t>заказчика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718515" y="368300"/>
            <a:ext cx="7992745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" algn="ctr">
              <a:lnSpc>
                <a:spcPct val="100000"/>
              </a:lnSpc>
            </a:pPr>
            <a:r>
              <a:rPr spc="-5" dirty="0">
                <a:solidFill>
                  <a:srgbClr val="7030A0"/>
                </a:solidFill>
              </a:rPr>
              <a:t>С 01.07.2017 </a:t>
            </a:r>
            <a:r>
              <a:rPr spc="-15" dirty="0">
                <a:solidFill>
                  <a:srgbClr val="7030A0"/>
                </a:solidFill>
              </a:rPr>
              <a:t>вводится </a:t>
            </a:r>
            <a:r>
              <a:rPr spc="-5" dirty="0">
                <a:solidFill>
                  <a:srgbClr val="7030A0"/>
                </a:solidFill>
              </a:rPr>
              <a:t>новый</a:t>
            </a:r>
            <a:r>
              <a:rPr spc="100" dirty="0">
                <a:solidFill>
                  <a:srgbClr val="7030A0"/>
                </a:solidFill>
              </a:rPr>
              <a:t> </a:t>
            </a:r>
            <a:r>
              <a:rPr spc="-10" dirty="0">
                <a:solidFill>
                  <a:srgbClr val="7030A0"/>
                </a:solidFill>
              </a:rPr>
              <a:t>порядок</a:t>
            </a:r>
          </a:p>
          <a:p>
            <a:pPr algn="ctr">
              <a:lnSpc>
                <a:spcPct val="100000"/>
              </a:lnSpc>
            </a:pPr>
            <a:r>
              <a:rPr spc="-10" dirty="0">
                <a:solidFill>
                  <a:srgbClr val="7030A0"/>
                </a:solidFill>
              </a:rPr>
              <a:t>возмещения </a:t>
            </a:r>
            <a:r>
              <a:rPr spc="-15" dirty="0">
                <a:solidFill>
                  <a:srgbClr val="7030A0"/>
                </a:solidFill>
              </a:rPr>
              <a:t>вреда </a:t>
            </a:r>
            <a:r>
              <a:rPr spc="-5" dirty="0">
                <a:solidFill>
                  <a:srgbClr val="7030A0"/>
                </a:solidFill>
              </a:rPr>
              <a:t>за счет </a:t>
            </a:r>
            <a:r>
              <a:rPr spc="-10" dirty="0">
                <a:solidFill>
                  <a:srgbClr val="7030A0"/>
                </a:solidFill>
              </a:rPr>
              <a:t>средств </a:t>
            </a:r>
            <a:r>
              <a:rPr spc="-60" dirty="0">
                <a:solidFill>
                  <a:srgbClr val="7030A0"/>
                </a:solidFill>
              </a:rPr>
              <a:t>КФ </a:t>
            </a:r>
            <a:r>
              <a:rPr spc="-5" dirty="0">
                <a:solidFill>
                  <a:srgbClr val="7030A0"/>
                </a:solidFill>
              </a:rPr>
              <a:t>ВВ и </a:t>
            </a:r>
            <a:r>
              <a:rPr spc="-55" dirty="0">
                <a:solidFill>
                  <a:srgbClr val="7030A0"/>
                </a:solidFill>
              </a:rPr>
              <a:t>КФ</a:t>
            </a:r>
            <a:r>
              <a:rPr spc="210" dirty="0">
                <a:solidFill>
                  <a:srgbClr val="7030A0"/>
                </a:solidFill>
              </a:rPr>
              <a:t> </a:t>
            </a:r>
            <a:r>
              <a:rPr spc="-45" dirty="0">
                <a:solidFill>
                  <a:srgbClr val="7030A0"/>
                </a:solidFill>
              </a:rPr>
              <a:t>ОДО</a:t>
            </a:r>
          </a:p>
        </p:txBody>
      </p:sp>
      <p:sp>
        <p:nvSpPr>
          <p:cNvPr id="11" name="object 11"/>
          <p:cNvSpPr/>
          <p:nvPr/>
        </p:nvSpPr>
        <p:spPr>
          <a:xfrm>
            <a:off x="2339720" y="4987106"/>
            <a:ext cx="485140" cy="849089"/>
          </a:xfrm>
          <a:custGeom>
            <a:avLst/>
            <a:gdLst/>
            <a:ahLst/>
            <a:cxnLst/>
            <a:rect l="l" t="t" r="r" b="b"/>
            <a:pathLst>
              <a:path w="485139" h="648335">
                <a:moveTo>
                  <a:pt x="0" y="405765"/>
                </a:moveTo>
                <a:lnTo>
                  <a:pt x="121158" y="405765"/>
                </a:lnTo>
                <a:lnTo>
                  <a:pt x="121158" y="0"/>
                </a:lnTo>
                <a:lnTo>
                  <a:pt x="363474" y="0"/>
                </a:lnTo>
                <a:lnTo>
                  <a:pt x="363474" y="405765"/>
                </a:lnTo>
                <a:lnTo>
                  <a:pt x="484631" y="405765"/>
                </a:lnTo>
                <a:lnTo>
                  <a:pt x="242316" y="648081"/>
                </a:lnTo>
                <a:lnTo>
                  <a:pt x="0" y="405765"/>
                </a:lnTo>
                <a:close/>
              </a:path>
            </a:pathLst>
          </a:cu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8610600" y="30480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12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24035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2170992" y="325926"/>
            <a:ext cx="4911725" cy="3539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ru-RU" sz="2300" b="1" spc="-40" dirty="0" smtClean="0">
                <a:latin typeface="Calibri"/>
                <a:cs typeface="Calibri"/>
              </a:rPr>
              <a:t>Взносы в КФ ОДО</a:t>
            </a:r>
            <a:endParaRPr sz="23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78883" y="676470"/>
            <a:ext cx="3297554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"/>
              </a:spcBef>
            </a:pPr>
            <a:r>
              <a:rPr sz="1800" b="1" dirty="0" smtClean="0">
                <a:latin typeface="Calibri"/>
                <a:cs typeface="Calibri"/>
              </a:rPr>
              <a:t>(</a:t>
            </a:r>
            <a:r>
              <a:rPr sz="1800" b="1" spc="-5" dirty="0" err="1">
                <a:latin typeface="Calibri"/>
                <a:cs typeface="Calibri"/>
              </a:rPr>
              <a:t>ча</a:t>
            </a:r>
            <a:r>
              <a:rPr sz="1800" b="1" dirty="0" err="1">
                <a:latin typeface="Calibri"/>
                <a:cs typeface="Calibri"/>
              </a:rPr>
              <a:t>с</a:t>
            </a:r>
            <a:r>
              <a:rPr sz="1800" b="1" spc="-10" dirty="0" err="1">
                <a:latin typeface="Calibri"/>
                <a:cs typeface="Calibri"/>
              </a:rPr>
              <a:t>т</a:t>
            </a:r>
            <a:r>
              <a:rPr sz="1800" b="1" dirty="0" err="1">
                <a:latin typeface="Calibri"/>
                <a:cs typeface="Calibri"/>
              </a:rPr>
              <a:t>ь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lang="ru-RU" b="1" dirty="0" smtClean="0">
                <a:latin typeface="Calibri"/>
                <a:cs typeface="Calibri"/>
              </a:rPr>
              <a:t>11</a:t>
            </a:r>
            <a:r>
              <a:rPr sz="1800" b="1" dirty="0" smtClean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с</a:t>
            </a:r>
            <a:r>
              <a:rPr sz="1800" b="1" spc="-10" dirty="0">
                <a:latin typeface="Calibri"/>
                <a:cs typeface="Calibri"/>
              </a:rPr>
              <a:t>т</a:t>
            </a:r>
            <a:r>
              <a:rPr sz="1800" b="1" spc="-5" dirty="0">
                <a:latin typeface="Calibri"/>
                <a:cs typeface="Calibri"/>
              </a:rPr>
              <a:t>а</a:t>
            </a:r>
            <a:r>
              <a:rPr sz="1800" b="1" spc="-10" dirty="0">
                <a:latin typeface="Calibri"/>
                <a:cs typeface="Calibri"/>
              </a:rPr>
              <a:t>т</a:t>
            </a:r>
            <a:r>
              <a:rPr sz="1800" b="1" spc="-5" dirty="0">
                <a:latin typeface="Calibri"/>
                <a:cs typeface="Calibri"/>
              </a:rPr>
              <a:t>ь</a:t>
            </a:r>
            <a:r>
              <a:rPr sz="1800" b="1" dirty="0">
                <a:latin typeface="Calibri"/>
                <a:cs typeface="Calibri"/>
              </a:rPr>
              <a:t>и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55.16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spc="-95" dirty="0">
                <a:latin typeface="Calibri"/>
                <a:cs typeface="Calibri"/>
              </a:rPr>
              <a:t>Г</a:t>
            </a:r>
            <a:r>
              <a:rPr sz="1800" b="1" spc="5" dirty="0">
                <a:latin typeface="Calibri"/>
                <a:cs typeface="Calibri"/>
              </a:rPr>
              <a:t>р</a:t>
            </a:r>
            <a:r>
              <a:rPr sz="1800" b="1" dirty="0">
                <a:latin typeface="Calibri"/>
                <a:cs typeface="Calibri"/>
              </a:rPr>
              <a:t>К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Р</a:t>
            </a:r>
            <a:r>
              <a:rPr sz="1800" b="1" spc="5" dirty="0">
                <a:latin typeface="Calibri"/>
                <a:cs typeface="Calibri"/>
              </a:rPr>
              <a:t>Ф</a:t>
            </a:r>
            <a:r>
              <a:rPr sz="1800" b="1" dirty="0">
                <a:latin typeface="Calibri"/>
                <a:cs typeface="Calibri"/>
              </a:rPr>
              <a:t>)</a:t>
            </a:r>
            <a:endParaRPr sz="1800" dirty="0">
              <a:latin typeface="Calibri"/>
              <a:cs typeface="Calibri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760517"/>
              </p:ext>
            </p:extLst>
          </p:nvPr>
        </p:nvGraphicFramePr>
        <p:xfrm>
          <a:off x="533399" y="953471"/>
          <a:ext cx="8305800" cy="56759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51416"/>
                <a:gridCol w="2429558"/>
                <a:gridCol w="2324826"/>
              </a:tblGrid>
              <a:tr h="1472613">
                <a:tc>
                  <a:txBody>
                    <a:bodyPr/>
                    <a:lstStyle/>
                    <a:p>
                      <a:pPr marL="1679575" marR="222250" indent="-1449705" algn="just">
                        <a:lnSpc>
                          <a:spcPct val="114999"/>
                        </a:lnSpc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Размер обязательств</a:t>
                      </a:r>
                      <a:r>
                        <a:rPr lang="ru-RU" sz="2000" b="1" baseline="0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по </a:t>
                      </a:r>
                    </a:p>
                    <a:p>
                      <a:pPr marL="1679575" marR="222250" indent="-1449705" algn="just">
                        <a:lnSpc>
                          <a:spcPct val="114999"/>
                        </a:lnSpc>
                      </a:pPr>
                      <a:r>
                        <a:rPr lang="ru-RU" sz="2000" b="1" baseline="0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договорам, заключенных с </a:t>
                      </a:r>
                    </a:p>
                    <a:p>
                      <a:pPr marL="1679575" marR="222250" indent="-1449705" algn="just">
                        <a:lnSpc>
                          <a:spcPct val="114999"/>
                        </a:lnSpc>
                      </a:pPr>
                      <a:r>
                        <a:rPr lang="ru-RU" sz="2000" b="1" baseline="0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использованием </a:t>
                      </a:r>
                    </a:p>
                    <a:p>
                      <a:pPr marL="1679575" marR="222250" indent="-1449705" algn="just">
                        <a:lnSpc>
                          <a:spcPct val="114999"/>
                        </a:lnSpc>
                      </a:pPr>
                      <a:r>
                        <a:rPr lang="ru-RU" sz="2000" b="1" baseline="0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конкурентных способов </a:t>
                      </a:r>
                      <a:endParaRPr sz="2000" b="1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561975" marR="238125" indent="-314325" algn="l">
                        <a:lnSpc>
                          <a:spcPct val="114999"/>
                        </a:lnSpc>
                      </a:pPr>
                      <a:r>
                        <a:rPr lang="ru-RU" sz="20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Минимальный </a:t>
                      </a:r>
                    </a:p>
                    <a:p>
                      <a:pPr marL="561975" marR="238125" indent="-314325" algn="l">
                        <a:lnSpc>
                          <a:spcPct val="114999"/>
                        </a:lnSpc>
                      </a:pPr>
                      <a:r>
                        <a:rPr lang="ru-RU" sz="20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</a:t>
                      </a:r>
                      <a:r>
                        <a:rPr sz="2000" b="1" spc="-10" dirty="0" err="1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sz="2000" b="1" spc="-5" dirty="0" err="1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з</a:t>
                      </a:r>
                      <a:r>
                        <a:rPr sz="2000" b="1" dirty="0" err="1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мер</a:t>
                      </a:r>
                      <a:r>
                        <a:rPr sz="20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endParaRPr lang="ru-RU" sz="2000" b="1" spc="-5" dirty="0" smtClean="0">
                        <a:solidFill>
                          <a:srgbClr val="FFFFFF"/>
                        </a:solidFill>
                        <a:latin typeface="Calibri"/>
                        <a:cs typeface="Calibri"/>
                      </a:endParaRPr>
                    </a:p>
                    <a:p>
                      <a:pPr marL="561975" marR="238125" indent="-314325" algn="l">
                        <a:lnSpc>
                          <a:spcPct val="114999"/>
                        </a:lnSpc>
                      </a:pPr>
                      <a:r>
                        <a:rPr sz="2000" b="1" dirty="0" err="1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sz="2000" b="1" spc="-5" dirty="0" err="1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з</a:t>
                      </a:r>
                      <a:r>
                        <a:rPr sz="2000" b="1" dirty="0" err="1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носа</a:t>
                      </a:r>
                      <a:r>
                        <a:rPr sz="2000" b="1" spc="-3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sz="2000" b="1" spc="-1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7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</a:t>
                      </a:r>
                      <a:r>
                        <a:rPr sz="20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Ф</a:t>
                      </a:r>
                      <a:r>
                        <a:rPr sz="2000" b="1" spc="-2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sz="2000" b="1" spc="-4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Д</a:t>
                      </a:r>
                      <a:r>
                        <a:rPr sz="20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561975" marR="238125" indent="-314325">
                        <a:lnSpc>
                          <a:spcPct val="114999"/>
                        </a:lnSpc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Уровень </a:t>
                      </a:r>
                    </a:p>
                    <a:p>
                      <a:pPr marL="561975" marR="238125" indent="-314325">
                        <a:lnSpc>
                          <a:spcPct val="114999"/>
                        </a:lnSpc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ответственности</a:t>
                      </a:r>
                      <a:endParaRPr sz="2000" b="1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715177"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не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ревы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ша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ет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lang="ru-RU" sz="20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25</a:t>
                      </a:r>
                      <a:r>
                        <a:rPr lang="ru-RU" sz="2000" b="1" baseline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000</a:t>
                      </a:r>
                      <a:r>
                        <a:rPr sz="2000" b="1" spc="-2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000</a:t>
                      </a:r>
                      <a:r>
                        <a:rPr sz="20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</a:t>
                      </a:r>
                      <a:r>
                        <a:rPr sz="2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у</a:t>
                      </a:r>
                      <a:r>
                        <a:rPr sz="20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б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лей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spc="5" dirty="0" smtClean="0">
                          <a:latin typeface="Times New Roman"/>
                          <a:cs typeface="Times New Roman"/>
                        </a:rPr>
                        <a:t>150 000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Первый уровень ответственности</a:t>
                      </a:r>
                      <a:endParaRPr sz="1800" b="1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073273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не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ревы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ша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ет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  <a:p>
                      <a:pPr marL="61594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50</a:t>
                      </a:r>
                      <a:r>
                        <a:rPr sz="2000" b="1" spc="-2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000</a:t>
                      </a:r>
                      <a:r>
                        <a:rPr sz="20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000</a:t>
                      </a:r>
                      <a:r>
                        <a:rPr sz="20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р</a:t>
                      </a:r>
                      <a:r>
                        <a:rPr sz="2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у</a:t>
                      </a:r>
                      <a:r>
                        <a:rPr sz="20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б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лей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2000" dirty="0" smtClean="0">
                          <a:latin typeface="Times New Roman"/>
                          <a:cs typeface="Times New Roman"/>
                        </a:rPr>
                        <a:t>350 000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Второй 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уровень ответственности</a:t>
                      </a:r>
                      <a:endParaRPr sz="1800" b="1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341592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не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ревы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ша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ет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  <a:p>
                      <a:pPr marL="61594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lang="ru-RU" sz="20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00 </a:t>
                      </a:r>
                      <a:r>
                        <a:rPr sz="20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000</a:t>
                      </a:r>
                      <a:r>
                        <a:rPr sz="2000" b="1" spc="-2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000</a:t>
                      </a:r>
                      <a:r>
                        <a:rPr sz="20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р</a:t>
                      </a:r>
                      <a:r>
                        <a:rPr sz="2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у</a:t>
                      </a:r>
                      <a:r>
                        <a:rPr sz="20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б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лей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2000" spc="0" dirty="0" smtClean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2000" spc="-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5" dirty="0">
                          <a:latin typeface="Times New Roman"/>
                          <a:cs typeface="Times New Roman"/>
                        </a:rPr>
                        <a:t>50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0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5" dirty="0">
                          <a:latin typeface="Times New Roman"/>
                          <a:cs typeface="Times New Roman"/>
                        </a:rPr>
                        <a:t>000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</a:pPr>
                      <a:endParaRPr lang="ru-RU" sz="1800" b="1" dirty="0" smtClean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Третий уровень ответственности</a:t>
                      </a:r>
                      <a:endParaRPr sz="1800" b="1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073273">
                <a:tc>
                  <a:txBody>
                    <a:bodyPr/>
                    <a:lstStyle/>
                    <a:p>
                      <a:pPr marL="6223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составляет 300 000</a:t>
                      </a:r>
                      <a:r>
                        <a:rPr lang="ru-RU" sz="2000" b="1" spc="-20" dirty="0" smtClean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000</a:t>
                      </a:r>
                      <a:r>
                        <a:rPr lang="ru-RU" sz="2000" b="1" spc="-20" dirty="0" smtClean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 р</a:t>
                      </a:r>
                      <a:r>
                        <a:rPr lang="ru-RU" sz="2000" b="1" spc="-5" dirty="0" smtClean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у</a:t>
                      </a:r>
                      <a:r>
                        <a:rPr lang="ru-RU" sz="2000" b="1" spc="-35" dirty="0" smtClean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б</a:t>
                      </a:r>
                      <a:r>
                        <a:rPr lang="ru-RU" sz="2000" b="1" dirty="0" smtClean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лей и более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2000" spc="0" dirty="0" smtClean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lang="ru-RU" sz="2000" spc="0" baseline="0" dirty="0" smtClean="0">
                          <a:latin typeface="Times New Roman"/>
                          <a:cs typeface="Times New Roman"/>
                        </a:rPr>
                        <a:t> 5</a:t>
                      </a:r>
                      <a:r>
                        <a:rPr sz="2000" spc="5" dirty="0" smtClean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000" dirty="0" smtClean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000" spc="-1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5" dirty="0">
                          <a:latin typeface="Times New Roman"/>
                          <a:cs typeface="Times New Roman"/>
                        </a:rPr>
                        <a:t>000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Четвертый уровень ответственности</a:t>
                      </a:r>
                      <a:endParaRPr sz="1800" b="1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534400" y="228600"/>
            <a:ext cx="426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50983" y="135487"/>
            <a:ext cx="22987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600" dirty="0" smtClean="0">
                <a:latin typeface="Calibri"/>
                <a:cs typeface="Calibri"/>
              </a:rPr>
              <a:t>14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20064" y="293215"/>
            <a:ext cx="266065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35" dirty="0">
                <a:solidFill>
                  <a:srgbClr val="C00000"/>
                </a:solidFill>
                <a:latin typeface="Calibri"/>
                <a:cs typeface="Calibri"/>
              </a:rPr>
              <a:t>К</a:t>
            </a:r>
            <a:r>
              <a:rPr sz="1400" b="1" spc="-5" dirty="0">
                <a:solidFill>
                  <a:srgbClr val="C00000"/>
                </a:solidFill>
                <a:latin typeface="Calibri"/>
                <a:cs typeface="Calibri"/>
              </a:rPr>
              <a:t>ОМ</a:t>
            </a: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П</a:t>
            </a:r>
            <a:r>
              <a:rPr sz="1400" b="1" spc="-5" dirty="0">
                <a:solidFill>
                  <a:srgbClr val="C00000"/>
                </a:solidFill>
                <a:latin typeface="Calibri"/>
                <a:cs typeface="Calibri"/>
              </a:rPr>
              <a:t>Е</a:t>
            </a: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НСАЦ</a:t>
            </a:r>
            <a:r>
              <a:rPr sz="1400" b="1" spc="-5" dirty="0">
                <a:solidFill>
                  <a:srgbClr val="C00000"/>
                </a:solidFill>
                <a:latin typeface="Calibri"/>
                <a:cs typeface="Calibri"/>
              </a:rPr>
              <a:t>ИО</a:t>
            </a: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НН</a:t>
            </a:r>
            <a:r>
              <a:rPr sz="1400" b="1" spc="-5" dirty="0">
                <a:solidFill>
                  <a:srgbClr val="C00000"/>
                </a:solidFill>
                <a:latin typeface="Calibri"/>
                <a:cs typeface="Calibri"/>
              </a:rPr>
              <a:t>Ы</a:t>
            </a: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Й</a:t>
            </a:r>
            <a:r>
              <a:rPr sz="1400" b="1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Ф</a:t>
            </a:r>
            <a:r>
              <a:rPr sz="1400" b="1" spc="-5" dirty="0">
                <a:solidFill>
                  <a:srgbClr val="C00000"/>
                </a:solidFill>
                <a:latin typeface="Calibri"/>
                <a:cs typeface="Calibri"/>
              </a:rPr>
              <a:t>О</a:t>
            </a: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НД</a:t>
            </a:r>
            <a:r>
              <a:rPr sz="1400" b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dirty="0" smtClean="0">
                <a:solidFill>
                  <a:srgbClr val="C00000"/>
                </a:solidFill>
                <a:latin typeface="Calibri"/>
                <a:cs typeface="Calibri"/>
              </a:rPr>
              <a:t>С</a:t>
            </a:r>
            <a:r>
              <a:rPr sz="1400" b="1" spc="-5" dirty="0" smtClean="0">
                <a:solidFill>
                  <a:srgbClr val="C00000"/>
                </a:solidFill>
                <a:latin typeface="Calibri"/>
                <a:cs typeface="Calibri"/>
              </a:rPr>
              <a:t>Р</a:t>
            </a:r>
            <a:r>
              <a:rPr sz="1400" b="1" spc="-30" dirty="0" smtClean="0">
                <a:solidFill>
                  <a:srgbClr val="C00000"/>
                </a:solidFill>
                <a:latin typeface="Calibri"/>
                <a:cs typeface="Calibri"/>
              </a:rPr>
              <a:t>О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41232" y="1087473"/>
            <a:ext cx="7787640" cy="37465"/>
          </a:xfrm>
          <a:custGeom>
            <a:avLst/>
            <a:gdLst/>
            <a:ahLst/>
            <a:cxnLst/>
            <a:rect l="l" t="t" r="r" b="b"/>
            <a:pathLst>
              <a:path w="7787640" h="37465">
                <a:moveTo>
                  <a:pt x="0" y="0"/>
                </a:moveTo>
                <a:lnTo>
                  <a:pt x="7787144" y="37274"/>
                </a:lnTo>
              </a:path>
            </a:pathLst>
          </a:custGeom>
          <a:ln w="9524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32365" y="6503320"/>
            <a:ext cx="6988809" cy="0"/>
          </a:xfrm>
          <a:custGeom>
            <a:avLst/>
            <a:gdLst/>
            <a:ahLst/>
            <a:cxnLst/>
            <a:rect l="l" t="t" r="r" b="b"/>
            <a:pathLst>
              <a:path w="6988809">
                <a:moveTo>
                  <a:pt x="0" y="0"/>
                </a:moveTo>
                <a:lnTo>
                  <a:pt x="6988302" y="0"/>
                </a:lnTo>
              </a:path>
            </a:pathLst>
          </a:custGeom>
          <a:ln w="9525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999544" y="6428175"/>
            <a:ext cx="94678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5" dirty="0">
                <a:latin typeface="Calibri"/>
                <a:cs typeface="Calibri"/>
              </a:rPr>
              <a:t>01</a:t>
            </a:r>
            <a:r>
              <a:rPr sz="1600" b="1" dirty="0">
                <a:latin typeface="Calibri"/>
                <a:cs typeface="Calibri"/>
              </a:rPr>
              <a:t>.</a:t>
            </a:r>
            <a:r>
              <a:rPr sz="1600" b="1" spc="-15" dirty="0">
                <a:latin typeface="Calibri"/>
                <a:cs typeface="Calibri"/>
              </a:rPr>
              <a:t>11</a:t>
            </a:r>
            <a:r>
              <a:rPr sz="1600" b="1" dirty="0">
                <a:latin typeface="Calibri"/>
                <a:cs typeface="Calibri"/>
              </a:rPr>
              <a:t>.</a:t>
            </a:r>
            <a:r>
              <a:rPr sz="1600" b="1" spc="-15" dirty="0">
                <a:latin typeface="Calibri"/>
                <a:cs typeface="Calibri"/>
              </a:rPr>
              <a:t>2016</a:t>
            </a:r>
            <a:endParaRPr sz="1600" b="1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99188" y="4494136"/>
            <a:ext cx="3435985" cy="163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1150" marR="300990" algn="ctr">
              <a:lnSpc>
                <a:spcPct val="88800"/>
              </a:lnSpc>
            </a:pPr>
            <a:r>
              <a:rPr sz="1500" dirty="0">
                <a:latin typeface="Calibri"/>
                <a:cs typeface="Calibri"/>
              </a:rPr>
              <a:t>При </a:t>
            </a:r>
            <a:r>
              <a:rPr sz="1500" spc="-5" dirty="0">
                <a:latin typeface="Calibri"/>
                <a:cs typeface="Calibri"/>
              </a:rPr>
              <a:t>п</a:t>
            </a:r>
            <a:r>
              <a:rPr sz="1500" dirty="0">
                <a:latin typeface="Calibri"/>
                <a:cs typeface="Calibri"/>
              </a:rPr>
              <a:t>ос</a:t>
            </a:r>
            <a:r>
              <a:rPr sz="1500" spc="-5" dirty="0">
                <a:latin typeface="Calibri"/>
                <a:cs typeface="Calibri"/>
              </a:rPr>
              <a:t>т</a:t>
            </a:r>
            <a:r>
              <a:rPr sz="1500" dirty="0">
                <a:latin typeface="Calibri"/>
                <a:cs typeface="Calibri"/>
              </a:rPr>
              <a:t>у</a:t>
            </a:r>
            <a:r>
              <a:rPr sz="1500" spc="-5" dirty="0">
                <a:latin typeface="Calibri"/>
                <a:cs typeface="Calibri"/>
              </a:rPr>
              <a:t>п</a:t>
            </a:r>
            <a:r>
              <a:rPr sz="1500" dirty="0">
                <a:latin typeface="Calibri"/>
                <a:cs typeface="Calibri"/>
              </a:rPr>
              <a:t>л</a:t>
            </a:r>
            <a:r>
              <a:rPr sz="1500" spc="-5" dirty="0">
                <a:latin typeface="Calibri"/>
                <a:cs typeface="Calibri"/>
              </a:rPr>
              <a:t>е</a:t>
            </a:r>
            <a:r>
              <a:rPr sz="1500" dirty="0">
                <a:latin typeface="Calibri"/>
                <a:cs typeface="Calibri"/>
              </a:rPr>
              <a:t>нии</a:t>
            </a:r>
            <a:r>
              <a:rPr sz="1500" spc="-3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в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СРО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lang="ru-RU" sz="1500" spc="-5" dirty="0" smtClean="0">
                <a:latin typeface="Calibri"/>
                <a:cs typeface="Calibri"/>
              </a:rPr>
              <a:t>15</a:t>
            </a:r>
            <a:r>
              <a:rPr sz="1500" dirty="0" smtClean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и б</a:t>
            </a:r>
            <a:r>
              <a:rPr sz="1500" spc="-25" dirty="0">
                <a:latin typeface="Calibri"/>
                <a:cs typeface="Calibri"/>
              </a:rPr>
              <a:t>о</a:t>
            </a:r>
            <a:r>
              <a:rPr sz="1500" dirty="0">
                <a:latin typeface="Calibri"/>
                <a:cs typeface="Calibri"/>
              </a:rPr>
              <a:t>л</a:t>
            </a:r>
            <a:r>
              <a:rPr sz="1500" spc="-5" dirty="0">
                <a:latin typeface="Calibri"/>
                <a:cs typeface="Calibri"/>
              </a:rPr>
              <a:t>е</a:t>
            </a:r>
            <a:r>
              <a:rPr sz="1500" dirty="0">
                <a:latin typeface="Calibri"/>
                <a:cs typeface="Calibri"/>
              </a:rPr>
              <a:t>е за</a:t>
            </a:r>
            <a:r>
              <a:rPr sz="1500" spc="-5" dirty="0">
                <a:latin typeface="Calibri"/>
                <a:cs typeface="Calibri"/>
              </a:rPr>
              <a:t>я</a:t>
            </a:r>
            <a:r>
              <a:rPr sz="1500" spc="-15" dirty="0">
                <a:latin typeface="Calibri"/>
                <a:cs typeface="Calibri"/>
              </a:rPr>
              <a:t>в</a:t>
            </a:r>
            <a:r>
              <a:rPr sz="1500" dirty="0">
                <a:latin typeface="Calibri"/>
                <a:cs typeface="Calibri"/>
              </a:rPr>
              <a:t>л</a:t>
            </a:r>
            <a:r>
              <a:rPr sz="1500" spc="-5" dirty="0">
                <a:latin typeface="Calibri"/>
                <a:cs typeface="Calibri"/>
              </a:rPr>
              <a:t>е</a:t>
            </a:r>
            <a:r>
              <a:rPr sz="1500" dirty="0">
                <a:latin typeface="Calibri"/>
                <a:cs typeface="Calibri"/>
              </a:rPr>
              <a:t>ний</a:t>
            </a:r>
            <a:r>
              <a:rPr sz="1500" spc="-15" dirty="0">
                <a:latin typeface="Calibri"/>
                <a:cs typeface="Calibri"/>
              </a:rPr>
              <a:t> о</a:t>
            </a:r>
            <a:r>
              <a:rPr sz="1500" dirty="0">
                <a:latin typeface="Calibri"/>
                <a:cs typeface="Calibri"/>
              </a:rPr>
              <a:t>т</a:t>
            </a:r>
            <a:r>
              <a:rPr sz="1500" spc="-2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чл</a:t>
            </a:r>
            <a:r>
              <a:rPr sz="1500" spc="-5" dirty="0">
                <a:latin typeface="Calibri"/>
                <a:cs typeface="Calibri"/>
              </a:rPr>
              <a:t>е</a:t>
            </a:r>
            <a:r>
              <a:rPr sz="1500" dirty="0">
                <a:latin typeface="Calibri"/>
                <a:cs typeface="Calibri"/>
              </a:rPr>
              <a:t>нов</a:t>
            </a:r>
            <a:r>
              <a:rPr sz="1500" spc="-3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СР</a:t>
            </a:r>
            <a:r>
              <a:rPr sz="1500" spc="-25" dirty="0">
                <a:latin typeface="Calibri"/>
                <a:cs typeface="Calibri"/>
              </a:rPr>
              <a:t>О</a:t>
            </a:r>
            <a:r>
              <a:rPr sz="1500" dirty="0">
                <a:latin typeface="Calibri"/>
                <a:cs typeface="Calibri"/>
              </a:rPr>
              <a:t>, </a:t>
            </a:r>
            <a:r>
              <a:rPr sz="1500" spc="-5" dirty="0">
                <a:latin typeface="Calibri"/>
                <a:cs typeface="Calibri"/>
              </a:rPr>
              <a:t>п</a:t>
            </a:r>
            <a:r>
              <a:rPr sz="1500" dirty="0">
                <a:latin typeface="Calibri"/>
                <a:cs typeface="Calibri"/>
              </a:rPr>
              <a:t>ров</a:t>
            </a:r>
            <a:r>
              <a:rPr sz="1500" spc="-35" dirty="0">
                <a:latin typeface="Calibri"/>
                <a:cs typeface="Calibri"/>
              </a:rPr>
              <a:t>о</a:t>
            </a:r>
            <a:r>
              <a:rPr sz="1500" dirty="0">
                <a:latin typeface="Calibri"/>
                <a:cs typeface="Calibri"/>
              </a:rPr>
              <a:t>ди</a:t>
            </a:r>
            <a:r>
              <a:rPr sz="1500" spc="-20" dirty="0">
                <a:latin typeface="Calibri"/>
                <a:cs typeface="Calibri"/>
              </a:rPr>
              <a:t>т</a:t>
            </a:r>
            <a:r>
              <a:rPr sz="1500" dirty="0">
                <a:latin typeface="Calibri"/>
                <a:cs typeface="Calibri"/>
              </a:rPr>
              <a:t>ся</a:t>
            </a:r>
            <a:r>
              <a:rPr sz="1500" spc="-4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зас</a:t>
            </a:r>
            <a:r>
              <a:rPr sz="1500" spc="-30" dirty="0">
                <a:latin typeface="Calibri"/>
                <a:cs typeface="Calibri"/>
              </a:rPr>
              <a:t>е</a:t>
            </a:r>
            <a:r>
              <a:rPr sz="1500" dirty="0">
                <a:latin typeface="Calibri"/>
                <a:cs typeface="Calibri"/>
              </a:rPr>
              <a:t>дание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п</a:t>
            </a:r>
            <a:r>
              <a:rPr sz="1500" dirty="0">
                <a:latin typeface="Calibri"/>
                <a:cs typeface="Calibri"/>
              </a:rPr>
              <a:t>ос</a:t>
            </a:r>
            <a:r>
              <a:rPr sz="1500" spc="-20" dirty="0">
                <a:latin typeface="Calibri"/>
                <a:cs typeface="Calibri"/>
              </a:rPr>
              <a:t>т</a:t>
            </a:r>
            <a:r>
              <a:rPr sz="1500" dirty="0">
                <a:latin typeface="Calibri"/>
                <a:cs typeface="Calibri"/>
              </a:rPr>
              <a:t>о</a:t>
            </a:r>
            <a:r>
              <a:rPr sz="1500" spc="-5" dirty="0">
                <a:latin typeface="Calibri"/>
                <a:cs typeface="Calibri"/>
              </a:rPr>
              <a:t>я</a:t>
            </a:r>
            <a:r>
              <a:rPr sz="1500" dirty="0">
                <a:latin typeface="Calibri"/>
                <a:cs typeface="Calibri"/>
              </a:rPr>
              <a:t>нно </a:t>
            </a:r>
            <a:r>
              <a:rPr sz="1500" spc="-10" dirty="0">
                <a:latin typeface="Calibri"/>
                <a:cs typeface="Calibri"/>
              </a:rPr>
              <a:t>д</a:t>
            </a:r>
            <a:r>
              <a:rPr sz="1500" spc="-5" dirty="0">
                <a:latin typeface="Calibri"/>
                <a:cs typeface="Calibri"/>
              </a:rPr>
              <a:t>е</a:t>
            </a:r>
            <a:r>
              <a:rPr sz="1500" dirty="0">
                <a:latin typeface="Calibri"/>
                <a:cs typeface="Calibri"/>
              </a:rPr>
              <a:t>йс</a:t>
            </a:r>
            <a:r>
              <a:rPr sz="1500" spc="-5" dirty="0">
                <a:latin typeface="Calibri"/>
                <a:cs typeface="Calibri"/>
              </a:rPr>
              <a:t>т</a:t>
            </a:r>
            <a:r>
              <a:rPr sz="1500" spc="-15" dirty="0">
                <a:latin typeface="Calibri"/>
                <a:cs typeface="Calibri"/>
              </a:rPr>
              <a:t>в</a:t>
            </a:r>
            <a:r>
              <a:rPr sz="1500" dirty="0">
                <a:latin typeface="Calibri"/>
                <a:cs typeface="Calibri"/>
              </a:rPr>
              <a:t>у</a:t>
            </a:r>
            <a:r>
              <a:rPr sz="1500" spc="-5" dirty="0">
                <a:latin typeface="Calibri"/>
                <a:cs typeface="Calibri"/>
              </a:rPr>
              <a:t>ю</a:t>
            </a:r>
            <a:r>
              <a:rPr sz="1500" spc="-10" dirty="0">
                <a:latin typeface="Calibri"/>
                <a:cs typeface="Calibri"/>
              </a:rPr>
              <a:t>щ</a:t>
            </a:r>
            <a:r>
              <a:rPr sz="1500" spc="-5" dirty="0">
                <a:latin typeface="Calibri"/>
                <a:cs typeface="Calibri"/>
              </a:rPr>
              <a:t>е</a:t>
            </a:r>
            <a:r>
              <a:rPr sz="1500" spc="-15" dirty="0">
                <a:latin typeface="Calibri"/>
                <a:cs typeface="Calibri"/>
              </a:rPr>
              <a:t>г</a:t>
            </a:r>
            <a:r>
              <a:rPr sz="1500" dirty="0">
                <a:latin typeface="Calibri"/>
                <a:cs typeface="Calibri"/>
              </a:rPr>
              <a:t>о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spc="-25" dirty="0">
                <a:latin typeface="Calibri"/>
                <a:cs typeface="Calibri"/>
              </a:rPr>
              <a:t>ко</a:t>
            </a:r>
            <a:r>
              <a:rPr sz="1500" dirty="0">
                <a:latin typeface="Calibri"/>
                <a:cs typeface="Calibri"/>
              </a:rPr>
              <a:t>лл</a:t>
            </a:r>
            <a:r>
              <a:rPr sz="1500" spc="-5" dirty="0">
                <a:latin typeface="Calibri"/>
                <a:cs typeface="Calibri"/>
              </a:rPr>
              <a:t>ег</a:t>
            </a:r>
            <a:r>
              <a:rPr sz="1500" dirty="0">
                <a:latin typeface="Calibri"/>
                <a:cs typeface="Calibri"/>
              </a:rPr>
              <a:t>иальн</a:t>
            </a:r>
            <a:r>
              <a:rPr sz="1500" spc="-15" dirty="0">
                <a:latin typeface="Calibri"/>
                <a:cs typeface="Calibri"/>
              </a:rPr>
              <a:t>о</a:t>
            </a:r>
            <a:r>
              <a:rPr sz="1500" spc="-30" dirty="0">
                <a:latin typeface="Calibri"/>
                <a:cs typeface="Calibri"/>
              </a:rPr>
              <a:t>г</a:t>
            </a:r>
            <a:r>
              <a:rPr sz="1500" dirty="0">
                <a:latin typeface="Calibri"/>
                <a:cs typeface="Calibri"/>
              </a:rPr>
              <a:t>о ор</a:t>
            </a:r>
            <a:r>
              <a:rPr sz="1500" spc="-5" dirty="0">
                <a:latin typeface="Calibri"/>
                <a:cs typeface="Calibri"/>
              </a:rPr>
              <a:t>г</a:t>
            </a:r>
            <a:r>
              <a:rPr sz="1500" dirty="0">
                <a:latin typeface="Calibri"/>
                <a:cs typeface="Calibri"/>
              </a:rPr>
              <a:t>ана</a:t>
            </a:r>
            <a:r>
              <a:rPr sz="1500" spc="-4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у</a:t>
            </a:r>
            <a:r>
              <a:rPr sz="1500" spc="-5" dirty="0">
                <a:latin typeface="Calibri"/>
                <a:cs typeface="Calibri"/>
              </a:rPr>
              <a:t>п</a:t>
            </a:r>
            <a:r>
              <a:rPr sz="1500" dirty="0">
                <a:latin typeface="Calibri"/>
                <a:cs typeface="Calibri"/>
              </a:rPr>
              <a:t>ра</a:t>
            </a:r>
            <a:r>
              <a:rPr sz="1500" spc="-15" dirty="0">
                <a:latin typeface="Calibri"/>
                <a:cs typeface="Calibri"/>
              </a:rPr>
              <a:t>в</a:t>
            </a:r>
            <a:r>
              <a:rPr sz="1500" dirty="0">
                <a:latin typeface="Calibri"/>
                <a:cs typeface="Calibri"/>
              </a:rPr>
              <a:t>л</a:t>
            </a:r>
            <a:r>
              <a:rPr sz="1500" spc="-5" dirty="0">
                <a:latin typeface="Calibri"/>
                <a:cs typeface="Calibri"/>
              </a:rPr>
              <a:t>е</a:t>
            </a:r>
            <a:r>
              <a:rPr sz="1500" dirty="0">
                <a:latin typeface="Calibri"/>
                <a:cs typeface="Calibri"/>
              </a:rPr>
              <a:t>ния</a:t>
            </a:r>
            <a:r>
              <a:rPr sz="1500" spc="-4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СРО</a:t>
            </a:r>
          </a:p>
          <a:p>
            <a:pPr marL="12700" marR="5080" algn="ctr">
              <a:lnSpc>
                <a:spcPts val="1610"/>
              </a:lnSpc>
              <a:spcBef>
                <a:spcPts val="5"/>
              </a:spcBef>
            </a:pPr>
            <a:r>
              <a:rPr sz="1500" dirty="0">
                <a:latin typeface="Calibri"/>
                <a:cs typeface="Calibri"/>
              </a:rPr>
              <a:t>и </a:t>
            </a:r>
            <a:r>
              <a:rPr sz="1500" spc="-5" dirty="0">
                <a:latin typeface="Calibri"/>
                <a:cs typeface="Calibri"/>
              </a:rPr>
              <a:t>п</a:t>
            </a:r>
            <a:r>
              <a:rPr sz="1500" dirty="0">
                <a:latin typeface="Calibri"/>
                <a:cs typeface="Calibri"/>
              </a:rPr>
              <a:t>рини</a:t>
            </a:r>
            <a:r>
              <a:rPr sz="1500" spc="5" dirty="0">
                <a:latin typeface="Calibri"/>
                <a:cs typeface="Calibri"/>
              </a:rPr>
              <a:t>м</a:t>
            </a:r>
            <a:r>
              <a:rPr sz="1500" dirty="0">
                <a:latin typeface="Calibri"/>
                <a:cs typeface="Calibri"/>
              </a:rPr>
              <a:t>а</a:t>
            </a:r>
            <a:r>
              <a:rPr sz="1500" spc="-5" dirty="0">
                <a:latin typeface="Calibri"/>
                <a:cs typeface="Calibri"/>
              </a:rPr>
              <a:t>е</a:t>
            </a:r>
            <a:r>
              <a:rPr sz="1500" spc="-20" dirty="0">
                <a:latin typeface="Calibri"/>
                <a:cs typeface="Calibri"/>
              </a:rPr>
              <a:t>т</a:t>
            </a:r>
            <a:r>
              <a:rPr sz="1500" dirty="0">
                <a:latin typeface="Calibri"/>
                <a:cs typeface="Calibri"/>
              </a:rPr>
              <a:t>ся</a:t>
            </a:r>
            <a:r>
              <a:rPr sz="1500" spc="-4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р</a:t>
            </a:r>
            <a:r>
              <a:rPr sz="1500" spc="-5" dirty="0">
                <a:latin typeface="Calibri"/>
                <a:cs typeface="Calibri"/>
              </a:rPr>
              <a:t>еше</a:t>
            </a:r>
            <a:r>
              <a:rPr sz="1500" dirty="0">
                <a:latin typeface="Calibri"/>
                <a:cs typeface="Calibri"/>
              </a:rPr>
              <a:t>ние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о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фор</a:t>
            </a:r>
            <a:r>
              <a:rPr sz="1500" spc="5" dirty="0">
                <a:latin typeface="Calibri"/>
                <a:cs typeface="Calibri"/>
              </a:rPr>
              <a:t>м</a:t>
            </a:r>
            <a:r>
              <a:rPr sz="1500" dirty="0">
                <a:latin typeface="Calibri"/>
                <a:cs typeface="Calibri"/>
              </a:rPr>
              <a:t>ирова</a:t>
            </a:r>
            <a:r>
              <a:rPr sz="1500" spc="-15" dirty="0">
                <a:latin typeface="Calibri"/>
                <a:cs typeface="Calibri"/>
              </a:rPr>
              <a:t>н</a:t>
            </a:r>
            <a:r>
              <a:rPr sz="1500" dirty="0">
                <a:latin typeface="Calibri"/>
                <a:cs typeface="Calibri"/>
              </a:rPr>
              <a:t>ии </a:t>
            </a:r>
            <a:r>
              <a:rPr sz="1500" spc="-50" dirty="0">
                <a:latin typeface="Calibri"/>
                <a:cs typeface="Calibri"/>
              </a:rPr>
              <a:t>К</a:t>
            </a:r>
            <a:r>
              <a:rPr sz="1500" dirty="0">
                <a:latin typeface="Calibri"/>
                <a:cs typeface="Calibri"/>
              </a:rPr>
              <a:t>Ф</a:t>
            </a:r>
            <a:r>
              <a:rPr sz="1500" spc="-5" dirty="0">
                <a:latin typeface="Calibri"/>
                <a:cs typeface="Calibri"/>
              </a:rPr>
              <a:t> </a:t>
            </a:r>
            <a:r>
              <a:rPr sz="1500" spc="-35" dirty="0">
                <a:latin typeface="Calibri"/>
                <a:cs typeface="Calibri"/>
              </a:rPr>
              <a:t>О</a:t>
            </a:r>
            <a:r>
              <a:rPr sz="1500" spc="-20" dirty="0">
                <a:latin typeface="Calibri"/>
                <a:cs typeface="Calibri"/>
              </a:rPr>
              <a:t>Д</a:t>
            </a:r>
            <a:r>
              <a:rPr sz="1500" dirty="0">
                <a:latin typeface="Calibri"/>
                <a:cs typeface="Calibri"/>
              </a:rPr>
              <a:t>О</a:t>
            </a:r>
          </a:p>
          <a:p>
            <a:pPr marL="1270" algn="ctr">
              <a:lnSpc>
                <a:spcPts val="1575"/>
              </a:lnSpc>
            </a:pPr>
            <a:r>
              <a:rPr sz="1500" dirty="0">
                <a:latin typeface="Calibri"/>
                <a:cs typeface="Calibri"/>
              </a:rPr>
              <a:t>(час</a:t>
            </a:r>
            <a:r>
              <a:rPr sz="1500" spc="-5" dirty="0">
                <a:latin typeface="Calibri"/>
                <a:cs typeface="Calibri"/>
              </a:rPr>
              <a:t>т</a:t>
            </a:r>
            <a:r>
              <a:rPr sz="1500" dirty="0">
                <a:latin typeface="Calibri"/>
                <a:cs typeface="Calibri"/>
              </a:rPr>
              <a:t>ь</a:t>
            </a:r>
            <a:r>
              <a:rPr sz="1500" spc="-2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4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с</a:t>
            </a:r>
            <a:r>
              <a:rPr sz="1500" spc="-5" dirty="0">
                <a:latin typeface="Calibri"/>
                <a:cs typeface="Calibri"/>
              </a:rPr>
              <a:t>т</a:t>
            </a:r>
            <a:r>
              <a:rPr sz="1500" dirty="0">
                <a:latin typeface="Calibri"/>
                <a:cs typeface="Calibri"/>
              </a:rPr>
              <a:t>а</a:t>
            </a:r>
            <a:r>
              <a:rPr sz="1500" spc="-5" dirty="0">
                <a:latin typeface="Calibri"/>
                <a:cs typeface="Calibri"/>
              </a:rPr>
              <a:t>т</a:t>
            </a:r>
            <a:r>
              <a:rPr sz="1500" dirty="0">
                <a:latin typeface="Calibri"/>
                <a:cs typeface="Calibri"/>
              </a:rPr>
              <a:t>ьи</a:t>
            </a:r>
            <a:r>
              <a:rPr sz="1500" spc="-2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55</a:t>
            </a:r>
            <a:r>
              <a:rPr sz="1500" spc="5" dirty="0">
                <a:latin typeface="Calibri"/>
                <a:cs typeface="Calibri"/>
              </a:rPr>
              <a:t>.</a:t>
            </a:r>
            <a:r>
              <a:rPr sz="1500" dirty="0">
                <a:latin typeface="Calibri"/>
                <a:cs typeface="Calibri"/>
              </a:rPr>
              <a:t>4</a:t>
            </a:r>
            <a:r>
              <a:rPr sz="1500" spc="15" dirty="0">
                <a:latin typeface="Calibri"/>
                <a:cs typeface="Calibri"/>
              </a:rPr>
              <a:t> </a:t>
            </a:r>
            <a:r>
              <a:rPr sz="1500" spc="-105" dirty="0">
                <a:latin typeface="Calibri"/>
                <a:cs typeface="Calibri"/>
              </a:rPr>
              <a:t>Г</a:t>
            </a:r>
            <a:r>
              <a:rPr sz="1500" dirty="0">
                <a:latin typeface="Calibri"/>
                <a:cs typeface="Calibri"/>
              </a:rPr>
              <a:t>рК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Р</a:t>
            </a:r>
            <a:r>
              <a:rPr sz="1500" spc="-5" dirty="0">
                <a:latin typeface="Calibri"/>
                <a:cs typeface="Calibri"/>
              </a:rPr>
              <a:t>Ф)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05670" y="5948772"/>
            <a:ext cx="1589405" cy="472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39750" marR="5080" indent="-527685">
              <a:lnSpc>
                <a:spcPct val="100000"/>
              </a:lnSpc>
            </a:pPr>
            <a:r>
              <a:rPr sz="1600" spc="-15" dirty="0">
                <a:solidFill>
                  <a:srgbClr val="C00000"/>
                </a:solidFill>
                <a:latin typeface="Calibri"/>
                <a:cs typeface="Calibri"/>
              </a:rPr>
              <a:t>спец</a:t>
            </a:r>
            <a:r>
              <a:rPr sz="1600" spc="-10" dirty="0">
                <a:solidFill>
                  <a:srgbClr val="C00000"/>
                </a:solidFill>
                <a:latin typeface="Calibri"/>
                <a:cs typeface="Calibri"/>
              </a:rPr>
              <a:t>иал</a:t>
            </a:r>
            <a:r>
              <a:rPr sz="1600" spc="-20" dirty="0">
                <a:solidFill>
                  <a:srgbClr val="C00000"/>
                </a:solidFill>
                <a:latin typeface="Calibri"/>
                <a:cs typeface="Calibri"/>
              </a:rPr>
              <a:t>ь</a:t>
            </a:r>
            <a:r>
              <a:rPr sz="1600" spc="-15" dirty="0">
                <a:solidFill>
                  <a:srgbClr val="C00000"/>
                </a:solidFill>
                <a:latin typeface="Calibri"/>
                <a:cs typeface="Calibri"/>
              </a:rPr>
              <a:t>н</a:t>
            </a:r>
            <a:r>
              <a:rPr sz="1600" spc="-10" dirty="0">
                <a:solidFill>
                  <a:srgbClr val="C00000"/>
                </a:solidFill>
                <a:latin typeface="Calibri"/>
                <a:cs typeface="Calibri"/>
              </a:rPr>
              <a:t>ый</a:t>
            </a:r>
            <a:r>
              <a:rPr sz="1600" spc="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C00000"/>
                </a:solidFill>
                <a:latin typeface="Calibri"/>
                <a:cs typeface="Calibri"/>
              </a:rPr>
              <a:t>сч</a:t>
            </a:r>
            <a:r>
              <a:rPr sz="1600" spc="-25" dirty="0">
                <a:solidFill>
                  <a:srgbClr val="C00000"/>
                </a:solidFill>
                <a:latin typeface="Calibri"/>
                <a:cs typeface="Calibri"/>
              </a:rPr>
              <a:t>е</a:t>
            </a:r>
            <a:r>
              <a:rPr sz="1600" spc="-10" dirty="0">
                <a:solidFill>
                  <a:srgbClr val="C00000"/>
                </a:solidFill>
                <a:latin typeface="Calibri"/>
                <a:cs typeface="Calibri"/>
              </a:rPr>
              <a:t>т</a:t>
            </a:r>
            <a:r>
              <a:rPr sz="1600" spc="-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spc="-75" dirty="0">
                <a:solidFill>
                  <a:srgbClr val="C00000"/>
                </a:solidFill>
                <a:latin typeface="Calibri"/>
                <a:cs typeface="Calibri"/>
              </a:rPr>
              <a:t>К</a:t>
            </a:r>
            <a:r>
              <a:rPr sz="1600" spc="-15" dirty="0">
                <a:solidFill>
                  <a:srgbClr val="C00000"/>
                </a:solidFill>
                <a:latin typeface="Calibri"/>
                <a:cs typeface="Calibri"/>
              </a:rPr>
              <a:t>Ф</a:t>
            </a:r>
            <a:r>
              <a:rPr sz="1600" spc="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C00000"/>
                </a:solidFill>
                <a:latin typeface="Calibri"/>
                <a:cs typeface="Calibri"/>
              </a:rPr>
              <a:t>В</a:t>
            </a:r>
            <a:r>
              <a:rPr sz="1600" spc="-10" dirty="0">
                <a:solidFill>
                  <a:srgbClr val="C00000"/>
                </a:solidFill>
                <a:latin typeface="Calibri"/>
                <a:cs typeface="Calibri"/>
              </a:rPr>
              <a:t>В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00159" y="5948772"/>
            <a:ext cx="1589405" cy="472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2755" marR="5080" indent="-440690">
              <a:lnSpc>
                <a:spcPct val="100000"/>
              </a:lnSpc>
            </a:pPr>
            <a:r>
              <a:rPr sz="1600" spc="-15" dirty="0">
                <a:solidFill>
                  <a:srgbClr val="C00000"/>
                </a:solidFill>
                <a:latin typeface="Calibri"/>
                <a:cs typeface="Calibri"/>
              </a:rPr>
              <a:t>спец</a:t>
            </a:r>
            <a:r>
              <a:rPr sz="1600" spc="-10" dirty="0">
                <a:solidFill>
                  <a:srgbClr val="C00000"/>
                </a:solidFill>
                <a:latin typeface="Calibri"/>
                <a:cs typeface="Calibri"/>
              </a:rPr>
              <a:t>иал</a:t>
            </a:r>
            <a:r>
              <a:rPr sz="1600" spc="-20" dirty="0">
                <a:solidFill>
                  <a:srgbClr val="C00000"/>
                </a:solidFill>
                <a:latin typeface="Calibri"/>
                <a:cs typeface="Calibri"/>
              </a:rPr>
              <a:t>ь</a:t>
            </a:r>
            <a:r>
              <a:rPr sz="1600" spc="-15" dirty="0">
                <a:solidFill>
                  <a:srgbClr val="C00000"/>
                </a:solidFill>
                <a:latin typeface="Calibri"/>
                <a:cs typeface="Calibri"/>
              </a:rPr>
              <a:t>н</a:t>
            </a:r>
            <a:r>
              <a:rPr sz="1600" spc="-10" dirty="0">
                <a:solidFill>
                  <a:srgbClr val="C00000"/>
                </a:solidFill>
                <a:latin typeface="Calibri"/>
                <a:cs typeface="Calibri"/>
              </a:rPr>
              <a:t>ый</a:t>
            </a:r>
            <a:r>
              <a:rPr sz="1600" spc="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C00000"/>
                </a:solidFill>
                <a:latin typeface="Calibri"/>
                <a:cs typeface="Calibri"/>
              </a:rPr>
              <a:t>сч</a:t>
            </a:r>
            <a:r>
              <a:rPr sz="1600" spc="-25" dirty="0">
                <a:solidFill>
                  <a:srgbClr val="C00000"/>
                </a:solidFill>
                <a:latin typeface="Calibri"/>
                <a:cs typeface="Calibri"/>
              </a:rPr>
              <a:t>е</a:t>
            </a:r>
            <a:r>
              <a:rPr sz="1600" spc="-10" dirty="0">
                <a:solidFill>
                  <a:srgbClr val="C00000"/>
                </a:solidFill>
                <a:latin typeface="Calibri"/>
                <a:cs typeface="Calibri"/>
              </a:rPr>
              <a:t>т</a:t>
            </a:r>
            <a:r>
              <a:rPr sz="1600" spc="-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spc="-75" dirty="0">
                <a:solidFill>
                  <a:srgbClr val="C00000"/>
                </a:solidFill>
                <a:latin typeface="Calibri"/>
                <a:cs typeface="Calibri"/>
              </a:rPr>
              <a:t>К</a:t>
            </a:r>
            <a:r>
              <a:rPr sz="1600" spc="-15" dirty="0">
                <a:solidFill>
                  <a:srgbClr val="C00000"/>
                </a:solidFill>
                <a:latin typeface="Calibri"/>
                <a:cs typeface="Calibri"/>
              </a:rPr>
              <a:t>Ф</a:t>
            </a:r>
            <a:r>
              <a:rPr sz="1600" spc="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spc="-55" dirty="0">
                <a:solidFill>
                  <a:srgbClr val="C00000"/>
                </a:solidFill>
                <a:latin typeface="Calibri"/>
                <a:cs typeface="Calibri"/>
              </a:rPr>
              <a:t>О</a:t>
            </a:r>
            <a:r>
              <a:rPr sz="1600" spc="-35" dirty="0">
                <a:solidFill>
                  <a:srgbClr val="C00000"/>
                </a:solidFill>
                <a:latin typeface="Calibri"/>
                <a:cs typeface="Calibri"/>
              </a:rPr>
              <a:t>Д</a:t>
            </a:r>
            <a:r>
              <a:rPr sz="1600" spc="-15" dirty="0">
                <a:solidFill>
                  <a:srgbClr val="C00000"/>
                </a:solidFill>
                <a:latin typeface="Calibri"/>
                <a:cs typeface="Calibri"/>
              </a:rPr>
              <a:t>О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021441" y="620688"/>
            <a:ext cx="1557655" cy="361315"/>
          </a:xfrm>
          <a:custGeom>
            <a:avLst/>
            <a:gdLst/>
            <a:ahLst/>
            <a:cxnLst/>
            <a:rect l="l" t="t" r="r" b="b"/>
            <a:pathLst>
              <a:path w="1557654" h="361315">
                <a:moveTo>
                  <a:pt x="0" y="0"/>
                </a:moveTo>
                <a:lnTo>
                  <a:pt x="1557223" y="360857"/>
                </a:lnTo>
              </a:path>
            </a:pathLst>
          </a:custGeom>
          <a:ln w="9525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84189" y="620687"/>
            <a:ext cx="1640839" cy="367665"/>
          </a:xfrm>
          <a:custGeom>
            <a:avLst/>
            <a:gdLst/>
            <a:ahLst/>
            <a:cxnLst/>
            <a:rect l="l" t="t" r="r" b="b"/>
            <a:pathLst>
              <a:path w="1640839" h="367665">
                <a:moveTo>
                  <a:pt x="0" y="367626"/>
                </a:moveTo>
                <a:lnTo>
                  <a:pt x="1640674" y="0"/>
                </a:lnTo>
              </a:path>
            </a:pathLst>
          </a:custGeom>
          <a:ln w="9524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059831" y="2780927"/>
            <a:ext cx="3240405" cy="0"/>
          </a:xfrm>
          <a:custGeom>
            <a:avLst/>
            <a:gdLst/>
            <a:ahLst/>
            <a:cxnLst/>
            <a:rect l="l" t="t" r="r" b="b"/>
            <a:pathLst>
              <a:path w="3240404">
                <a:moveTo>
                  <a:pt x="0" y="0"/>
                </a:moveTo>
                <a:lnTo>
                  <a:pt x="3240354" y="0"/>
                </a:lnTo>
              </a:path>
            </a:pathLst>
          </a:custGeom>
          <a:ln w="9525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27584" y="1340766"/>
            <a:ext cx="2520315" cy="2016760"/>
          </a:xfrm>
          <a:custGeom>
            <a:avLst/>
            <a:gdLst/>
            <a:ahLst/>
            <a:cxnLst/>
            <a:rect l="l" t="t" r="r" b="b"/>
            <a:pathLst>
              <a:path w="2520315" h="2016760">
                <a:moveTo>
                  <a:pt x="0" y="866190"/>
                </a:moveTo>
                <a:lnTo>
                  <a:pt x="630072" y="866190"/>
                </a:lnTo>
                <a:lnTo>
                  <a:pt x="630072" y="0"/>
                </a:lnTo>
                <a:lnTo>
                  <a:pt x="1890204" y="0"/>
                </a:lnTo>
                <a:lnTo>
                  <a:pt x="1890204" y="866190"/>
                </a:lnTo>
                <a:lnTo>
                  <a:pt x="2520276" y="866190"/>
                </a:lnTo>
                <a:lnTo>
                  <a:pt x="1260144" y="2016226"/>
                </a:lnTo>
                <a:lnTo>
                  <a:pt x="0" y="866190"/>
                </a:lnTo>
                <a:close/>
              </a:path>
            </a:pathLst>
          </a:custGeom>
          <a:ln w="25400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549147" y="1477552"/>
            <a:ext cx="1075055" cy="1203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1905" algn="ctr">
              <a:lnSpc>
                <a:spcPct val="100000"/>
              </a:lnSpc>
            </a:pPr>
            <a:r>
              <a:rPr sz="1600" spc="-25" dirty="0">
                <a:solidFill>
                  <a:srgbClr val="FF0000"/>
                </a:solidFill>
                <a:latin typeface="Calibri"/>
                <a:cs typeface="Calibri"/>
              </a:rPr>
              <a:t>Д</a:t>
            </a:r>
            <a:r>
              <a:rPr sz="1600" spc="-15" dirty="0">
                <a:solidFill>
                  <a:srgbClr val="FF0000"/>
                </a:solidFill>
                <a:latin typeface="Calibri"/>
                <a:cs typeface="Calibri"/>
              </a:rPr>
              <a:t>ен</a:t>
            </a:r>
            <a:r>
              <a:rPr sz="1600" spc="-40" dirty="0">
                <a:solidFill>
                  <a:srgbClr val="FF0000"/>
                </a:solidFill>
                <a:latin typeface="Calibri"/>
                <a:cs typeface="Calibri"/>
              </a:rPr>
              <a:t>е</a:t>
            </a:r>
            <a:r>
              <a:rPr sz="1600" spc="-15" dirty="0">
                <a:solidFill>
                  <a:srgbClr val="FF0000"/>
                </a:solidFill>
                <a:latin typeface="Calibri"/>
                <a:cs typeface="Calibri"/>
              </a:rPr>
              <a:t>жн</a:t>
            </a:r>
            <a:r>
              <a:rPr sz="1600" spc="-10" dirty="0">
                <a:solidFill>
                  <a:srgbClr val="FF0000"/>
                </a:solidFill>
                <a:latin typeface="Calibri"/>
                <a:cs typeface="Calibri"/>
              </a:rPr>
              <a:t>ые</a:t>
            </a:r>
            <a:r>
              <a:rPr sz="1600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0000"/>
                </a:solidFill>
                <a:latin typeface="Calibri"/>
                <a:cs typeface="Calibri"/>
              </a:rPr>
              <a:t>с</a:t>
            </a:r>
            <a:r>
              <a:rPr sz="1600" spc="-10" dirty="0">
                <a:solidFill>
                  <a:srgbClr val="FF0000"/>
                </a:solidFill>
                <a:latin typeface="Calibri"/>
                <a:cs typeface="Calibri"/>
              </a:rPr>
              <a:t>р</a:t>
            </a:r>
            <a:r>
              <a:rPr sz="1600" spc="-40" dirty="0">
                <a:solidFill>
                  <a:srgbClr val="FF0000"/>
                </a:solidFill>
                <a:latin typeface="Calibri"/>
                <a:cs typeface="Calibri"/>
              </a:rPr>
              <a:t>е</a:t>
            </a:r>
            <a:r>
              <a:rPr sz="1600" spc="-25" dirty="0">
                <a:solidFill>
                  <a:srgbClr val="FF0000"/>
                </a:solidFill>
                <a:latin typeface="Calibri"/>
                <a:cs typeface="Calibri"/>
              </a:rPr>
              <a:t>д</a:t>
            </a:r>
            <a:r>
              <a:rPr sz="1600" spc="-15" dirty="0">
                <a:solidFill>
                  <a:srgbClr val="FF0000"/>
                </a:solidFill>
                <a:latin typeface="Calibri"/>
                <a:cs typeface="Calibri"/>
              </a:rPr>
              <a:t>с</a:t>
            </a:r>
            <a:r>
              <a:rPr sz="1600" spc="-5" dirty="0">
                <a:solidFill>
                  <a:srgbClr val="FF0000"/>
                </a:solidFill>
                <a:latin typeface="Calibri"/>
                <a:cs typeface="Calibri"/>
              </a:rPr>
              <a:t>т</a:t>
            </a:r>
            <a:r>
              <a:rPr sz="1600" spc="-10" dirty="0">
                <a:solidFill>
                  <a:srgbClr val="FF0000"/>
                </a:solidFill>
                <a:latin typeface="Calibri"/>
                <a:cs typeface="Calibri"/>
              </a:rPr>
              <a:t>ва</a:t>
            </a:r>
            <a:r>
              <a:rPr sz="16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spc="-75" dirty="0">
                <a:solidFill>
                  <a:srgbClr val="FF0000"/>
                </a:solidFill>
                <a:latin typeface="Calibri"/>
                <a:cs typeface="Calibri"/>
              </a:rPr>
              <a:t>К</a:t>
            </a:r>
            <a:r>
              <a:rPr sz="1600" spc="-15" dirty="0">
                <a:solidFill>
                  <a:srgbClr val="FF0000"/>
                </a:solidFill>
                <a:latin typeface="Calibri"/>
                <a:cs typeface="Calibri"/>
              </a:rPr>
              <a:t>Ф</a:t>
            </a:r>
            <a:r>
              <a:rPr sz="1600" spc="-10" dirty="0">
                <a:solidFill>
                  <a:srgbClr val="FF0000"/>
                </a:solidFill>
                <a:latin typeface="Calibri"/>
                <a:cs typeface="Calibri"/>
              </a:rPr>
              <a:t> СРО</a:t>
            </a:r>
            <a:r>
              <a:rPr sz="16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Calibri"/>
                <a:cs typeface="Calibri"/>
              </a:rPr>
              <a:t>в</a:t>
            </a:r>
            <a:endParaRPr sz="1600">
              <a:latin typeface="Calibri"/>
              <a:cs typeface="Calibri"/>
            </a:endParaRPr>
          </a:p>
          <a:p>
            <a:pPr marL="205740" marR="196850" algn="ctr">
              <a:lnSpc>
                <a:spcPct val="100000"/>
              </a:lnSpc>
            </a:pPr>
            <a:r>
              <a:rPr sz="1600" spc="-15" dirty="0">
                <a:solidFill>
                  <a:srgbClr val="FF0000"/>
                </a:solidFill>
                <a:latin typeface="Calibri"/>
                <a:cs typeface="Calibri"/>
              </a:rPr>
              <a:t>п</a:t>
            </a:r>
            <a:r>
              <a:rPr sz="1600" spc="-40" dirty="0">
                <a:solidFill>
                  <a:srgbClr val="FF0000"/>
                </a:solidFill>
                <a:latin typeface="Calibri"/>
                <a:cs typeface="Calibri"/>
              </a:rPr>
              <a:t>о</a:t>
            </a:r>
            <a:r>
              <a:rPr sz="1600" spc="-10" dirty="0">
                <a:solidFill>
                  <a:srgbClr val="FF0000"/>
                </a:solidFill>
                <a:latin typeface="Calibri"/>
                <a:cs typeface="Calibri"/>
              </a:rPr>
              <a:t>л</a:t>
            </a:r>
            <a:r>
              <a:rPr sz="1600" spc="-15" dirty="0">
                <a:solidFill>
                  <a:srgbClr val="FF0000"/>
                </a:solidFill>
                <a:latin typeface="Calibri"/>
                <a:cs typeface="Calibri"/>
              </a:rPr>
              <a:t>ном</a:t>
            </a:r>
            <a:r>
              <a:rPr sz="16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0000"/>
                </a:solidFill>
                <a:latin typeface="Calibri"/>
                <a:cs typeface="Calibri"/>
              </a:rPr>
              <a:t>о</a:t>
            </a:r>
            <a:r>
              <a:rPr sz="1600" spc="-10" dirty="0">
                <a:solidFill>
                  <a:srgbClr val="FF0000"/>
                </a:solidFill>
                <a:latin typeface="Calibri"/>
                <a:cs typeface="Calibri"/>
              </a:rPr>
              <a:t>б</a:t>
            </a:r>
            <a:r>
              <a:rPr sz="1600" spc="-15" dirty="0">
                <a:solidFill>
                  <a:srgbClr val="FF0000"/>
                </a:solidFill>
                <a:latin typeface="Calibri"/>
                <a:cs typeface="Calibri"/>
              </a:rPr>
              <a:t>ъ</a:t>
            </a:r>
            <a:r>
              <a:rPr sz="1600" spc="-25" dirty="0">
                <a:solidFill>
                  <a:srgbClr val="FF0000"/>
                </a:solidFill>
                <a:latin typeface="Calibri"/>
                <a:cs typeface="Calibri"/>
              </a:rPr>
              <a:t>е</a:t>
            </a:r>
            <a:r>
              <a:rPr sz="1600" spc="-10" dirty="0">
                <a:solidFill>
                  <a:srgbClr val="FF0000"/>
                </a:solidFill>
                <a:latin typeface="Calibri"/>
                <a:cs typeface="Calibri"/>
              </a:rPr>
              <a:t>ме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827584" y="2780932"/>
            <a:ext cx="2553335" cy="3168650"/>
          </a:xfrm>
          <a:custGeom>
            <a:avLst/>
            <a:gdLst/>
            <a:ahLst/>
            <a:cxnLst/>
            <a:rect l="l" t="t" r="r" b="b"/>
            <a:pathLst>
              <a:path w="2553335" h="3168650">
                <a:moveTo>
                  <a:pt x="0" y="2478989"/>
                </a:moveTo>
                <a:lnTo>
                  <a:pt x="638276" y="2478989"/>
                </a:lnTo>
                <a:lnTo>
                  <a:pt x="638276" y="0"/>
                </a:lnTo>
                <a:lnTo>
                  <a:pt x="1914817" y="0"/>
                </a:lnTo>
                <a:lnTo>
                  <a:pt x="1914817" y="2478989"/>
                </a:lnTo>
                <a:lnTo>
                  <a:pt x="2553081" y="2478989"/>
                </a:lnTo>
                <a:lnTo>
                  <a:pt x="1276540" y="3168345"/>
                </a:lnTo>
                <a:lnTo>
                  <a:pt x="0" y="2478989"/>
                </a:lnTo>
                <a:close/>
              </a:path>
            </a:pathLst>
          </a:custGeom>
          <a:ln w="25399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618439" y="3785729"/>
            <a:ext cx="971550" cy="844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</a:pPr>
            <a:r>
              <a:rPr sz="1400" spc="-20" dirty="0">
                <a:solidFill>
                  <a:srgbClr val="FF0000"/>
                </a:solidFill>
                <a:latin typeface="Calibri"/>
                <a:cs typeface="Calibri"/>
              </a:rPr>
              <a:t>Д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е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н</a:t>
            </a:r>
            <a:r>
              <a:rPr sz="1400" spc="-30" dirty="0">
                <a:solidFill>
                  <a:srgbClr val="FF0000"/>
                </a:solidFill>
                <a:latin typeface="Calibri"/>
                <a:cs typeface="Calibri"/>
              </a:rPr>
              <a:t>е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жные </a:t>
            </a:r>
            <a:r>
              <a:rPr sz="1400" spc="-10" dirty="0">
                <a:solidFill>
                  <a:srgbClr val="FF0000"/>
                </a:solidFill>
                <a:latin typeface="Calibri"/>
                <a:cs typeface="Calibri"/>
              </a:rPr>
              <a:t>ср</a:t>
            </a:r>
            <a:r>
              <a:rPr sz="1400" spc="-30" dirty="0">
                <a:solidFill>
                  <a:srgbClr val="FF0000"/>
                </a:solidFill>
                <a:latin typeface="Calibri"/>
                <a:cs typeface="Calibri"/>
              </a:rPr>
              <a:t>е</a:t>
            </a:r>
            <a:r>
              <a:rPr sz="1400" spc="-20" dirty="0">
                <a:solidFill>
                  <a:srgbClr val="FF0000"/>
                </a:solidFill>
                <a:latin typeface="Calibri"/>
                <a:cs typeface="Calibri"/>
              </a:rPr>
              <a:t>д</a:t>
            </a:r>
            <a:r>
              <a:rPr sz="1400" spc="-10" dirty="0">
                <a:solidFill>
                  <a:srgbClr val="FF0000"/>
                </a:solidFill>
                <a:latin typeface="Calibri"/>
                <a:cs typeface="Calibri"/>
              </a:rPr>
              <a:t>с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т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ва</a:t>
            </a:r>
            <a:r>
              <a:rPr sz="1400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spc="-45" dirty="0">
                <a:solidFill>
                  <a:srgbClr val="FF0000"/>
                </a:solidFill>
                <a:latin typeface="Calibri"/>
                <a:cs typeface="Calibri"/>
              </a:rPr>
              <a:t>К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Ф ВВ</a:t>
            </a:r>
            <a:r>
              <a:rPr sz="1400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в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п</a:t>
            </a:r>
            <a:r>
              <a:rPr sz="1400" spc="-20" dirty="0">
                <a:solidFill>
                  <a:srgbClr val="FF0000"/>
                </a:solidFill>
                <a:latin typeface="Calibri"/>
                <a:cs typeface="Calibri"/>
              </a:rPr>
              <a:t>о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лном о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б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ъ</a:t>
            </a:r>
            <a:r>
              <a:rPr sz="1400" spc="-20" dirty="0">
                <a:solidFill>
                  <a:srgbClr val="FF0000"/>
                </a:solidFill>
                <a:latin typeface="Calibri"/>
                <a:cs typeface="Calibri"/>
              </a:rPr>
              <a:t>е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м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е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522947" y="2492388"/>
            <a:ext cx="94678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600" b="1" spc="-15" dirty="0" smtClean="0">
                <a:latin typeface="Calibri"/>
                <a:cs typeface="Calibri"/>
              </a:rPr>
              <a:t>16</a:t>
            </a:r>
            <a:r>
              <a:rPr sz="1600" b="1" dirty="0" smtClean="0">
                <a:latin typeface="Calibri"/>
                <a:cs typeface="Calibri"/>
              </a:rPr>
              <a:t>.</a:t>
            </a:r>
            <a:r>
              <a:rPr lang="ru-RU" sz="1600" b="1" spc="-15" dirty="0" smtClean="0">
                <a:latin typeface="Calibri"/>
                <a:cs typeface="Calibri"/>
              </a:rPr>
              <a:t>10</a:t>
            </a:r>
            <a:r>
              <a:rPr sz="1600" b="1" dirty="0" smtClean="0">
                <a:latin typeface="Calibri"/>
                <a:cs typeface="Calibri"/>
              </a:rPr>
              <a:t>.</a:t>
            </a:r>
            <a:r>
              <a:rPr sz="1600" b="1" spc="-15" dirty="0" smtClean="0">
                <a:latin typeface="Calibri"/>
                <a:cs typeface="Calibri"/>
              </a:rPr>
              <a:t>2016</a:t>
            </a:r>
            <a:endParaRPr sz="1600" b="1" dirty="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483768" y="3933057"/>
            <a:ext cx="3312795" cy="1835150"/>
          </a:xfrm>
          <a:custGeom>
            <a:avLst/>
            <a:gdLst/>
            <a:ahLst/>
            <a:cxnLst/>
            <a:rect l="l" t="t" r="r" b="b"/>
            <a:pathLst>
              <a:path w="3312795" h="1835150">
                <a:moveTo>
                  <a:pt x="2394940" y="0"/>
                </a:moveTo>
                <a:lnTo>
                  <a:pt x="2394940" y="458711"/>
                </a:lnTo>
                <a:lnTo>
                  <a:pt x="0" y="458711"/>
                </a:lnTo>
                <a:lnTo>
                  <a:pt x="0" y="1376133"/>
                </a:lnTo>
                <a:lnTo>
                  <a:pt x="2394940" y="1376133"/>
                </a:lnTo>
                <a:lnTo>
                  <a:pt x="2394940" y="1834845"/>
                </a:lnTo>
                <a:lnTo>
                  <a:pt x="3312363" y="917422"/>
                </a:lnTo>
                <a:lnTo>
                  <a:pt x="2394940" y="0"/>
                </a:lnTo>
                <a:close/>
              </a:path>
            </a:pathLst>
          </a:custGeom>
          <a:solidFill>
            <a:srgbClr val="FDEA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83768" y="3933057"/>
            <a:ext cx="3312795" cy="1835150"/>
          </a:xfrm>
          <a:custGeom>
            <a:avLst/>
            <a:gdLst/>
            <a:ahLst/>
            <a:cxnLst/>
            <a:rect l="l" t="t" r="r" b="b"/>
            <a:pathLst>
              <a:path w="3312795" h="1835150">
                <a:moveTo>
                  <a:pt x="0" y="458711"/>
                </a:moveTo>
                <a:lnTo>
                  <a:pt x="2394940" y="458711"/>
                </a:lnTo>
                <a:lnTo>
                  <a:pt x="2394940" y="0"/>
                </a:lnTo>
                <a:lnTo>
                  <a:pt x="3312363" y="917422"/>
                </a:lnTo>
                <a:lnTo>
                  <a:pt x="2394940" y="1834845"/>
                </a:lnTo>
                <a:lnTo>
                  <a:pt x="2394940" y="1376133"/>
                </a:lnTo>
                <a:lnTo>
                  <a:pt x="0" y="1376133"/>
                </a:lnTo>
                <a:lnTo>
                  <a:pt x="0" y="458711"/>
                </a:lnTo>
                <a:close/>
              </a:path>
            </a:pathLst>
          </a:custGeom>
          <a:ln w="25400">
            <a:solidFill>
              <a:srgbClr val="1F49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2757911" y="4605371"/>
            <a:ext cx="2303780" cy="528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31544" marR="5080" indent="-919480">
              <a:lnSpc>
                <a:spcPct val="100000"/>
              </a:lnSpc>
            </a:pP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Д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е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н</a:t>
            </a:r>
            <a:r>
              <a:rPr sz="1800" spc="-20" dirty="0">
                <a:solidFill>
                  <a:srgbClr val="FF0000"/>
                </a:solidFill>
                <a:latin typeface="Calibri"/>
                <a:cs typeface="Calibri"/>
              </a:rPr>
              <a:t>е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жн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ые</a:t>
            </a:r>
            <a:r>
              <a:rPr sz="18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с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р</a:t>
            </a:r>
            <a:r>
              <a:rPr sz="1800" spc="-20" dirty="0">
                <a:solidFill>
                  <a:srgbClr val="FF0000"/>
                </a:solidFill>
                <a:latin typeface="Calibri"/>
                <a:cs typeface="Calibri"/>
              </a:rPr>
              <a:t>е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дс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тва</a:t>
            </a:r>
            <a:r>
              <a:rPr sz="1800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spc="-65" dirty="0">
                <a:solidFill>
                  <a:srgbClr val="FF0000"/>
                </a:solidFill>
                <a:latin typeface="Calibri"/>
                <a:cs typeface="Calibri"/>
              </a:rPr>
              <a:t>К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Ф </a:t>
            </a:r>
            <a:r>
              <a:rPr sz="1800" spc="-55" dirty="0">
                <a:solidFill>
                  <a:srgbClr val="FF0000"/>
                </a:solidFill>
                <a:latin typeface="Calibri"/>
                <a:cs typeface="Calibri"/>
              </a:rPr>
              <a:t>О</a:t>
            </a:r>
            <a:r>
              <a:rPr sz="1800" spc="-20" dirty="0">
                <a:solidFill>
                  <a:srgbClr val="FF0000"/>
                </a:solidFill>
                <a:latin typeface="Calibri"/>
                <a:cs typeface="Calibri"/>
              </a:rPr>
              <a:t>Д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О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912107" y="5279135"/>
            <a:ext cx="312419" cy="8458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067943" y="5301207"/>
            <a:ext cx="0" cy="622935"/>
          </a:xfrm>
          <a:custGeom>
            <a:avLst/>
            <a:gdLst/>
            <a:ahLst/>
            <a:cxnLst/>
            <a:rect l="l" t="t" r="r" b="b"/>
            <a:pathLst>
              <a:path h="622935">
                <a:moveTo>
                  <a:pt x="0" y="0"/>
                </a:moveTo>
                <a:lnTo>
                  <a:pt x="0" y="622922"/>
                </a:lnTo>
              </a:path>
            </a:pathLst>
          </a:custGeom>
          <a:ln w="25400">
            <a:solidFill>
              <a:srgbClr val="4F81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023499" y="5847936"/>
            <a:ext cx="88900" cy="76200"/>
          </a:xfrm>
          <a:custGeom>
            <a:avLst/>
            <a:gdLst/>
            <a:ahLst/>
            <a:cxnLst/>
            <a:rect l="l" t="t" r="r" b="b"/>
            <a:pathLst>
              <a:path w="88900" h="76200">
                <a:moveTo>
                  <a:pt x="88900" y="0"/>
                </a:moveTo>
                <a:lnTo>
                  <a:pt x="44450" y="76200"/>
                </a:lnTo>
                <a:lnTo>
                  <a:pt x="0" y="0"/>
                </a:lnTo>
              </a:path>
            </a:pathLst>
          </a:custGeom>
          <a:ln w="25400">
            <a:solidFill>
              <a:srgbClr val="4F81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224866" y="2852940"/>
            <a:ext cx="2827020" cy="954405"/>
          </a:xfrm>
          <a:custGeom>
            <a:avLst/>
            <a:gdLst/>
            <a:ahLst/>
            <a:cxnLst/>
            <a:rect l="l" t="t" r="r" b="b"/>
            <a:pathLst>
              <a:path w="2827020" h="954404">
                <a:moveTo>
                  <a:pt x="0" y="0"/>
                </a:moveTo>
                <a:lnTo>
                  <a:pt x="2826766" y="0"/>
                </a:lnTo>
                <a:lnTo>
                  <a:pt x="2826766" y="954112"/>
                </a:lnTo>
                <a:lnTo>
                  <a:pt x="0" y="954112"/>
                </a:lnTo>
                <a:lnTo>
                  <a:pt x="0" y="0"/>
                </a:lnTo>
                <a:close/>
              </a:path>
            </a:pathLst>
          </a:custGeom>
          <a:solidFill>
            <a:srgbClr val="FDEA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6303610" y="2918340"/>
            <a:ext cx="2544445" cy="10772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883285">
              <a:lnSpc>
                <a:spcPct val="100000"/>
              </a:lnSpc>
            </a:pPr>
            <a:r>
              <a:rPr sz="1400" spc="-30" dirty="0">
                <a:latin typeface="Calibri"/>
                <a:cs typeface="Calibri"/>
              </a:rPr>
              <a:t>Р</a:t>
            </a:r>
            <a:r>
              <a:rPr sz="1400" spc="-5" dirty="0">
                <a:latin typeface="Calibri"/>
                <a:cs typeface="Calibri"/>
              </a:rPr>
              <a:t>еше</a:t>
            </a:r>
            <a:r>
              <a:rPr sz="1400" dirty="0">
                <a:latin typeface="Calibri"/>
                <a:cs typeface="Calibri"/>
              </a:rPr>
              <a:t>н</a:t>
            </a:r>
            <a:r>
              <a:rPr sz="1400" spc="-5" dirty="0">
                <a:latin typeface="Calibri"/>
                <a:cs typeface="Calibri"/>
              </a:rPr>
              <a:t>и</a:t>
            </a:r>
            <a:r>
              <a:rPr sz="1400" dirty="0">
                <a:latin typeface="Calibri"/>
                <a:cs typeface="Calibri"/>
              </a:rPr>
              <a:t>е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О</a:t>
            </a:r>
            <a:r>
              <a:rPr sz="1400" spc="-5" dirty="0">
                <a:latin typeface="Calibri"/>
                <a:cs typeface="Calibri"/>
              </a:rPr>
              <a:t>б</a:t>
            </a:r>
            <a:r>
              <a:rPr sz="1400" spc="-10" dirty="0">
                <a:latin typeface="Calibri"/>
                <a:cs typeface="Calibri"/>
              </a:rPr>
              <a:t>щ</a:t>
            </a:r>
            <a:r>
              <a:rPr sz="1400" spc="-5" dirty="0">
                <a:latin typeface="Calibri"/>
                <a:cs typeface="Calibri"/>
              </a:rPr>
              <a:t>е</a:t>
            </a:r>
            <a:r>
              <a:rPr sz="1400" spc="-20" dirty="0">
                <a:latin typeface="Calibri"/>
                <a:cs typeface="Calibri"/>
              </a:rPr>
              <a:t>г</a:t>
            </a:r>
            <a:r>
              <a:rPr sz="1400" dirty="0">
                <a:latin typeface="Calibri"/>
                <a:cs typeface="Calibri"/>
              </a:rPr>
              <a:t>о </a:t>
            </a:r>
            <a:r>
              <a:rPr sz="1400" spc="-10" dirty="0">
                <a:latin typeface="Calibri"/>
                <a:cs typeface="Calibri"/>
              </a:rPr>
              <a:t>с</a:t>
            </a:r>
            <a:r>
              <a:rPr sz="1400" dirty="0">
                <a:latin typeface="Calibri"/>
                <a:cs typeface="Calibri"/>
              </a:rPr>
              <a:t>о</a:t>
            </a:r>
            <a:r>
              <a:rPr sz="1400" spc="-5" dirty="0">
                <a:latin typeface="Calibri"/>
                <a:cs typeface="Calibri"/>
              </a:rPr>
              <a:t>б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ан</a:t>
            </a:r>
            <a:r>
              <a:rPr sz="1400" spc="-5" dirty="0">
                <a:latin typeface="Calibri"/>
                <a:cs typeface="Calibri"/>
              </a:rPr>
              <a:t>и</a:t>
            </a:r>
            <a:r>
              <a:rPr sz="1400" dirty="0">
                <a:latin typeface="Calibri"/>
                <a:cs typeface="Calibri"/>
              </a:rPr>
              <a:t>я чл</a:t>
            </a:r>
            <a:r>
              <a:rPr sz="1400" spc="-5" dirty="0">
                <a:latin typeface="Calibri"/>
                <a:cs typeface="Calibri"/>
              </a:rPr>
              <a:t>е</a:t>
            </a:r>
            <a:r>
              <a:rPr sz="1400" dirty="0">
                <a:latin typeface="Calibri"/>
                <a:cs typeface="Calibri"/>
              </a:rPr>
              <a:t>нов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С</a:t>
            </a:r>
            <a:r>
              <a:rPr sz="1400" spc="-10" dirty="0">
                <a:latin typeface="Calibri"/>
                <a:cs typeface="Calibri"/>
              </a:rPr>
              <a:t>РО</a:t>
            </a:r>
            <a:endParaRPr sz="1400" dirty="0">
              <a:latin typeface="Calibri"/>
              <a:cs typeface="Calibri"/>
            </a:endParaRPr>
          </a:p>
          <a:p>
            <a:pPr marL="12700" marR="5080" indent="39370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o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фо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spc="-5" dirty="0">
                <a:latin typeface="Calibri"/>
                <a:cs typeface="Calibri"/>
              </a:rPr>
              <a:t>ми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ован</a:t>
            </a:r>
            <a:r>
              <a:rPr sz="1400" spc="-5" dirty="0">
                <a:latin typeface="Calibri"/>
                <a:cs typeface="Calibri"/>
              </a:rPr>
              <a:t>и</a:t>
            </a:r>
            <a:r>
              <a:rPr sz="1400" dirty="0">
                <a:latin typeface="Calibri"/>
                <a:cs typeface="Calibri"/>
              </a:rPr>
              <a:t>и </a:t>
            </a:r>
            <a:r>
              <a:rPr sz="1400" spc="-45" dirty="0">
                <a:latin typeface="Calibri"/>
                <a:cs typeface="Calibri"/>
              </a:rPr>
              <a:t>К</a:t>
            </a:r>
            <a:r>
              <a:rPr sz="1400" dirty="0">
                <a:latin typeface="Calibri"/>
                <a:cs typeface="Calibri"/>
              </a:rPr>
              <a:t>Ф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 smtClean="0">
                <a:latin typeface="Calibri"/>
                <a:cs typeface="Calibri"/>
              </a:rPr>
              <a:t>ВВ</a:t>
            </a:r>
            <a:r>
              <a:rPr lang="ru-RU" sz="1400" dirty="0" smtClean="0">
                <a:latin typeface="Calibri"/>
                <a:cs typeface="Calibri"/>
              </a:rPr>
              <a:t>.</a:t>
            </a:r>
            <a:r>
              <a:rPr sz="1400" dirty="0" smtClean="0">
                <a:latin typeface="Calibri"/>
                <a:cs typeface="Calibri"/>
              </a:rPr>
              <a:t> </a:t>
            </a:r>
            <a:r>
              <a:rPr lang="ru-RU" sz="1400" dirty="0">
                <a:latin typeface="Calibri"/>
                <a:cs typeface="Calibri"/>
              </a:rPr>
              <a:t>У</a:t>
            </a:r>
            <a:r>
              <a:rPr sz="1400" spc="-5" dirty="0" err="1" smtClean="0">
                <a:latin typeface="Calibri"/>
                <a:cs typeface="Calibri"/>
              </a:rPr>
              <a:t>т</a:t>
            </a:r>
            <a:r>
              <a:rPr sz="1400" dirty="0" err="1" smtClean="0">
                <a:latin typeface="Calibri"/>
                <a:cs typeface="Calibri"/>
              </a:rPr>
              <a:t>в</a:t>
            </a:r>
            <a:r>
              <a:rPr sz="1400" spc="-5" dirty="0" err="1" smtClean="0">
                <a:latin typeface="Calibri"/>
                <a:cs typeface="Calibri"/>
              </a:rPr>
              <a:t>е</a:t>
            </a:r>
            <a:r>
              <a:rPr sz="1400" spc="-20" dirty="0" err="1" smtClean="0">
                <a:latin typeface="Calibri"/>
                <a:cs typeface="Calibri"/>
              </a:rPr>
              <a:t>р</a:t>
            </a:r>
            <a:r>
              <a:rPr sz="1400" dirty="0" err="1" smtClean="0">
                <a:latin typeface="Calibri"/>
                <a:cs typeface="Calibri"/>
              </a:rPr>
              <a:t>ж</a:t>
            </a:r>
            <a:r>
              <a:rPr sz="1400" spc="-20" dirty="0" err="1" smtClean="0">
                <a:latin typeface="Calibri"/>
                <a:cs typeface="Calibri"/>
              </a:rPr>
              <a:t>д</a:t>
            </a:r>
            <a:r>
              <a:rPr sz="1400" spc="-5" dirty="0" err="1" smtClean="0">
                <a:latin typeface="Calibri"/>
                <a:cs typeface="Calibri"/>
              </a:rPr>
              <a:t>е</a:t>
            </a:r>
            <a:r>
              <a:rPr sz="1400" dirty="0" err="1" smtClean="0">
                <a:latin typeface="Calibri"/>
                <a:cs typeface="Calibri"/>
              </a:rPr>
              <a:t>н</a:t>
            </a:r>
            <a:r>
              <a:rPr sz="1400" spc="-5" dirty="0" err="1" smtClean="0">
                <a:latin typeface="Calibri"/>
                <a:cs typeface="Calibri"/>
              </a:rPr>
              <a:t>и</a:t>
            </a:r>
            <a:r>
              <a:rPr sz="1400" dirty="0" err="1" smtClean="0">
                <a:latin typeface="Calibri"/>
                <a:cs typeface="Calibri"/>
              </a:rPr>
              <a:t>е</a:t>
            </a:r>
            <a:r>
              <a:rPr sz="1400" spc="15" dirty="0" smtClean="0">
                <a:latin typeface="Calibri"/>
                <a:cs typeface="Calibri"/>
              </a:rPr>
              <a:t> </a:t>
            </a:r>
            <a:r>
              <a:rPr sz="1400" dirty="0" err="1" smtClean="0">
                <a:latin typeface="Calibri"/>
                <a:cs typeface="Calibri"/>
              </a:rPr>
              <a:t>п</a:t>
            </a:r>
            <a:r>
              <a:rPr sz="1400" spc="-20" dirty="0" err="1" smtClean="0">
                <a:latin typeface="Calibri"/>
                <a:cs typeface="Calibri"/>
              </a:rPr>
              <a:t>о</a:t>
            </a:r>
            <a:r>
              <a:rPr sz="1400" dirty="0" err="1" smtClean="0">
                <a:latin typeface="Calibri"/>
                <a:cs typeface="Calibri"/>
              </a:rPr>
              <a:t>л</a:t>
            </a:r>
            <a:r>
              <a:rPr sz="1400" spc="-10" dirty="0" err="1" smtClean="0">
                <a:latin typeface="Calibri"/>
                <a:cs typeface="Calibri"/>
              </a:rPr>
              <a:t>о</a:t>
            </a:r>
            <a:r>
              <a:rPr sz="1400" spc="-20" dirty="0" err="1" smtClean="0">
                <a:latin typeface="Calibri"/>
                <a:cs typeface="Calibri"/>
              </a:rPr>
              <a:t>ж</a:t>
            </a:r>
            <a:r>
              <a:rPr sz="1400" spc="-5" dirty="0" err="1" smtClean="0">
                <a:latin typeface="Calibri"/>
                <a:cs typeface="Calibri"/>
              </a:rPr>
              <a:t>е</a:t>
            </a:r>
            <a:r>
              <a:rPr sz="1400" dirty="0" err="1" smtClean="0">
                <a:latin typeface="Calibri"/>
                <a:cs typeface="Calibri"/>
              </a:rPr>
              <a:t>н</a:t>
            </a:r>
            <a:r>
              <a:rPr sz="1400" spc="-5" dirty="0" err="1" smtClean="0">
                <a:latin typeface="Calibri"/>
                <a:cs typeface="Calibri"/>
              </a:rPr>
              <a:t>и</a:t>
            </a:r>
            <a:r>
              <a:rPr lang="ru-RU" sz="1400" spc="-5" dirty="0" smtClean="0">
                <a:latin typeface="Calibri"/>
                <a:cs typeface="Calibri"/>
              </a:rPr>
              <a:t>й</a:t>
            </a:r>
            <a:r>
              <a:rPr sz="1400" spc="-35" dirty="0" smtClean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о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45" dirty="0">
                <a:latin typeface="Calibri"/>
                <a:cs typeface="Calibri"/>
              </a:rPr>
              <a:t>К</a:t>
            </a:r>
            <a:r>
              <a:rPr sz="1400" dirty="0">
                <a:latin typeface="Calibri"/>
                <a:cs typeface="Calibri"/>
              </a:rPr>
              <a:t>Ф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 smtClean="0">
                <a:latin typeface="Calibri"/>
                <a:cs typeface="Calibri"/>
              </a:rPr>
              <a:t>ВВ</a:t>
            </a:r>
            <a:r>
              <a:rPr lang="ru-RU" sz="1400" dirty="0" smtClean="0">
                <a:latin typeface="Calibri"/>
                <a:cs typeface="Calibri"/>
              </a:rPr>
              <a:t>, КФ ОДО</a:t>
            </a:r>
            <a:endParaRPr sz="14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50983" y="135487"/>
            <a:ext cx="22987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600" b="1" spc="-15" dirty="0" smtClean="0">
                <a:solidFill>
                  <a:srgbClr val="8A8A8A"/>
                </a:solidFill>
                <a:latin typeface="Calibri"/>
                <a:cs typeface="Calibri"/>
              </a:rPr>
              <a:t>15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09737" y="1052736"/>
            <a:ext cx="7458709" cy="15875"/>
          </a:xfrm>
          <a:custGeom>
            <a:avLst/>
            <a:gdLst/>
            <a:ahLst/>
            <a:cxnLst/>
            <a:rect l="l" t="t" r="r" b="b"/>
            <a:pathLst>
              <a:path w="7458709" h="15875">
                <a:moveTo>
                  <a:pt x="0" y="0"/>
                </a:moveTo>
                <a:lnTo>
                  <a:pt x="7458608" y="15608"/>
                </a:lnTo>
              </a:path>
            </a:pathLst>
          </a:custGeom>
          <a:ln w="9525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807656" y="959497"/>
            <a:ext cx="118618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dirty="0">
                <a:latin typeface="Calibri"/>
                <a:cs typeface="Calibri"/>
              </a:rPr>
              <a:t>01</a:t>
            </a:r>
            <a:r>
              <a:rPr sz="2000" b="1" spc="-5" dirty="0">
                <a:latin typeface="Calibri"/>
                <a:cs typeface="Calibri"/>
              </a:rPr>
              <a:t>.</a:t>
            </a:r>
            <a:r>
              <a:rPr sz="2000" b="1" dirty="0">
                <a:latin typeface="Calibri"/>
                <a:cs typeface="Calibri"/>
              </a:rPr>
              <a:t>11</a:t>
            </a:r>
            <a:r>
              <a:rPr sz="2000" b="1" spc="-5" dirty="0">
                <a:latin typeface="Calibri"/>
                <a:cs typeface="Calibri"/>
              </a:rPr>
              <a:t>.</a:t>
            </a:r>
            <a:r>
              <a:rPr sz="2000" b="1" spc="-10" dirty="0">
                <a:latin typeface="Calibri"/>
                <a:cs typeface="Calibri"/>
              </a:rPr>
              <a:t>2</a:t>
            </a:r>
            <a:r>
              <a:rPr sz="2000" b="1" dirty="0">
                <a:latin typeface="Calibri"/>
                <a:cs typeface="Calibri"/>
              </a:rPr>
              <a:t>0</a:t>
            </a:r>
            <a:r>
              <a:rPr sz="2000" b="1" spc="-10" dirty="0">
                <a:latin typeface="Calibri"/>
                <a:cs typeface="Calibri"/>
              </a:rPr>
              <a:t>1</a:t>
            </a:r>
            <a:r>
              <a:rPr sz="2000" b="1" dirty="0">
                <a:latin typeface="Calibri"/>
                <a:cs typeface="Calibri"/>
              </a:rPr>
              <a:t>6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597708" y="1699497"/>
            <a:ext cx="5683250" cy="622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ts val="1705"/>
              </a:lnSpc>
            </a:pPr>
            <a:r>
              <a:rPr sz="1500" dirty="0">
                <a:latin typeface="Calibri"/>
                <a:cs typeface="Calibri"/>
              </a:rPr>
              <a:t>Пр</a:t>
            </a:r>
            <a:r>
              <a:rPr sz="1500" spc="-35" dirty="0">
                <a:latin typeface="Calibri"/>
                <a:cs typeface="Calibri"/>
              </a:rPr>
              <a:t>о</a:t>
            </a:r>
            <a:r>
              <a:rPr sz="1500" spc="-10" dirty="0">
                <a:latin typeface="Calibri"/>
                <a:cs typeface="Calibri"/>
              </a:rPr>
              <a:t>д</a:t>
            </a:r>
            <a:r>
              <a:rPr sz="1500" spc="-25" dirty="0">
                <a:latin typeface="Calibri"/>
                <a:cs typeface="Calibri"/>
              </a:rPr>
              <a:t>о</a:t>
            </a:r>
            <a:r>
              <a:rPr sz="1500" dirty="0">
                <a:latin typeface="Calibri"/>
                <a:cs typeface="Calibri"/>
              </a:rPr>
              <a:t>л</a:t>
            </a:r>
            <a:r>
              <a:rPr sz="1500" spc="-30" dirty="0">
                <a:latin typeface="Calibri"/>
                <a:cs typeface="Calibri"/>
              </a:rPr>
              <a:t>ж</a:t>
            </a:r>
            <a:r>
              <a:rPr sz="1500" dirty="0">
                <a:latin typeface="Calibri"/>
                <a:cs typeface="Calibri"/>
              </a:rPr>
              <a:t>а</a:t>
            </a:r>
            <a:r>
              <a:rPr sz="1500" spc="-5" dirty="0">
                <a:latin typeface="Calibri"/>
                <a:cs typeface="Calibri"/>
              </a:rPr>
              <a:t>е</a:t>
            </a:r>
            <a:r>
              <a:rPr sz="1500" spc="-20" dirty="0">
                <a:latin typeface="Calibri"/>
                <a:cs typeface="Calibri"/>
              </a:rPr>
              <a:t>т</a:t>
            </a:r>
            <a:r>
              <a:rPr sz="1500" dirty="0">
                <a:latin typeface="Calibri"/>
                <a:cs typeface="Calibri"/>
              </a:rPr>
              <a:t>ся</a:t>
            </a:r>
            <a:r>
              <a:rPr sz="1500" spc="-3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фор</a:t>
            </a:r>
            <a:r>
              <a:rPr sz="1500" spc="5" dirty="0">
                <a:latin typeface="Calibri"/>
                <a:cs typeface="Calibri"/>
              </a:rPr>
              <a:t>м</a:t>
            </a:r>
            <a:r>
              <a:rPr sz="1500" dirty="0">
                <a:latin typeface="Calibri"/>
                <a:cs typeface="Calibri"/>
              </a:rPr>
              <a:t>иров</a:t>
            </a:r>
            <a:r>
              <a:rPr sz="1500" spc="-15" dirty="0">
                <a:latin typeface="Calibri"/>
                <a:cs typeface="Calibri"/>
              </a:rPr>
              <a:t>а</a:t>
            </a:r>
            <a:r>
              <a:rPr sz="1500" dirty="0">
                <a:latin typeface="Calibri"/>
                <a:cs typeface="Calibri"/>
              </a:rPr>
              <a:t>ни</a:t>
            </a:r>
            <a:r>
              <a:rPr sz="1500" spc="-5" dirty="0">
                <a:latin typeface="Calibri"/>
                <a:cs typeface="Calibri"/>
              </a:rPr>
              <a:t>е</a:t>
            </a:r>
            <a:r>
              <a:rPr sz="1500" dirty="0">
                <a:latin typeface="Calibri"/>
                <a:cs typeface="Calibri"/>
              </a:rPr>
              <a:t>:</a:t>
            </a:r>
            <a:endParaRPr sz="1500">
              <a:latin typeface="Calibri"/>
              <a:cs typeface="Calibri"/>
            </a:endParaRPr>
          </a:p>
          <a:p>
            <a:pPr marL="1270" algn="ctr">
              <a:lnSpc>
                <a:spcPts val="1600"/>
              </a:lnSpc>
              <a:tabLst>
                <a:tab pos="287655" algn="l"/>
              </a:tabLst>
            </a:pPr>
            <a:r>
              <a:rPr sz="1500" dirty="0">
                <a:solidFill>
                  <a:srgbClr val="C00000"/>
                </a:solidFill>
                <a:latin typeface="Calibri"/>
                <a:cs typeface="Calibri"/>
              </a:rPr>
              <a:t>-	</a:t>
            </a:r>
            <a:r>
              <a:rPr sz="1500" spc="-25" dirty="0">
                <a:latin typeface="Calibri"/>
                <a:cs typeface="Calibri"/>
              </a:rPr>
              <a:t>к</a:t>
            </a:r>
            <a:r>
              <a:rPr sz="1500" dirty="0">
                <a:latin typeface="Calibri"/>
                <a:cs typeface="Calibri"/>
              </a:rPr>
              <a:t>о</a:t>
            </a:r>
            <a:r>
              <a:rPr sz="1500" spc="5" dirty="0">
                <a:latin typeface="Calibri"/>
                <a:cs typeface="Calibri"/>
              </a:rPr>
              <a:t>м</a:t>
            </a:r>
            <a:r>
              <a:rPr sz="1500" spc="-5" dirty="0">
                <a:latin typeface="Calibri"/>
                <a:cs typeface="Calibri"/>
              </a:rPr>
              <a:t>пе</a:t>
            </a:r>
            <a:r>
              <a:rPr sz="1500" dirty="0">
                <a:latin typeface="Calibri"/>
                <a:cs typeface="Calibri"/>
              </a:rPr>
              <a:t>нсационно</a:t>
            </a:r>
            <a:r>
              <a:rPr sz="1500" spc="-30" dirty="0">
                <a:latin typeface="Calibri"/>
                <a:cs typeface="Calibri"/>
              </a:rPr>
              <a:t>г</a:t>
            </a:r>
            <a:r>
              <a:rPr sz="1500" dirty="0">
                <a:latin typeface="Calibri"/>
                <a:cs typeface="Calibri"/>
              </a:rPr>
              <a:t>о</a:t>
            </a:r>
            <a:r>
              <a:rPr sz="1500" spc="-4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фонда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воз</a:t>
            </a:r>
            <a:r>
              <a:rPr sz="1500" spc="5" dirty="0">
                <a:latin typeface="Calibri"/>
                <a:cs typeface="Calibri"/>
              </a:rPr>
              <a:t>м</a:t>
            </a:r>
            <a:r>
              <a:rPr sz="1500" spc="-5" dirty="0">
                <a:latin typeface="Calibri"/>
                <a:cs typeface="Calibri"/>
              </a:rPr>
              <a:t>е</a:t>
            </a:r>
            <a:r>
              <a:rPr sz="1500" spc="-10" dirty="0">
                <a:latin typeface="Calibri"/>
                <a:cs typeface="Calibri"/>
              </a:rPr>
              <a:t>щ</a:t>
            </a:r>
            <a:r>
              <a:rPr sz="1500" spc="-5" dirty="0">
                <a:latin typeface="Calibri"/>
                <a:cs typeface="Calibri"/>
              </a:rPr>
              <a:t>е</a:t>
            </a:r>
            <a:r>
              <a:rPr sz="1500" dirty="0">
                <a:latin typeface="Calibri"/>
                <a:cs typeface="Calibri"/>
              </a:rPr>
              <a:t>ния</a:t>
            </a:r>
            <a:r>
              <a:rPr sz="1500" spc="-2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вр</a:t>
            </a:r>
            <a:r>
              <a:rPr sz="1500" spc="-30" dirty="0">
                <a:latin typeface="Calibri"/>
                <a:cs typeface="Calibri"/>
              </a:rPr>
              <a:t>е</a:t>
            </a:r>
            <a:r>
              <a:rPr sz="1500" dirty="0">
                <a:latin typeface="Calibri"/>
                <a:cs typeface="Calibri"/>
              </a:rPr>
              <a:t>да;</a:t>
            </a:r>
            <a:endParaRPr sz="1500">
              <a:latin typeface="Calibri"/>
              <a:cs typeface="Calibri"/>
            </a:endParaRPr>
          </a:p>
          <a:p>
            <a:pPr algn="ctr">
              <a:lnSpc>
                <a:spcPts val="1700"/>
              </a:lnSpc>
              <a:tabLst>
                <a:tab pos="286385" algn="l"/>
              </a:tabLst>
            </a:pPr>
            <a:r>
              <a:rPr sz="1500" dirty="0">
                <a:solidFill>
                  <a:srgbClr val="C00000"/>
                </a:solidFill>
                <a:latin typeface="Calibri"/>
                <a:cs typeface="Calibri"/>
              </a:rPr>
              <a:t>-	</a:t>
            </a:r>
            <a:r>
              <a:rPr sz="1500" spc="-25" dirty="0">
                <a:latin typeface="Calibri"/>
                <a:cs typeface="Calibri"/>
              </a:rPr>
              <a:t>к</a:t>
            </a:r>
            <a:r>
              <a:rPr sz="1500" dirty="0">
                <a:latin typeface="Calibri"/>
                <a:cs typeface="Calibri"/>
              </a:rPr>
              <a:t>о</a:t>
            </a:r>
            <a:r>
              <a:rPr sz="1500" spc="5" dirty="0">
                <a:latin typeface="Calibri"/>
                <a:cs typeface="Calibri"/>
              </a:rPr>
              <a:t>м</a:t>
            </a:r>
            <a:r>
              <a:rPr sz="1500" spc="-5" dirty="0">
                <a:latin typeface="Calibri"/>
                <a:cs typeface="Calibri"/>
              </a:rPr>
              <a:t>пе</a:t>
            </a:r>
            <a:r>
              <a:rPr sz="1500" dirty="0">
                <a:latin typeface="Calibri"/>
                <a:cs typeface="Calibri"/>
              </a:rPr>
              <a:t>нсационно</a:t>
            </a:r>
            <a:r>
              <a:rPr sz="1500" spc="-30" dirty="0">
                <a:latin typeface="Calibri"/>
                <a:cs typeface="Calibri"/>
              </a:rPr>
              <a:t>г</a:t>
            </a:r>
            <a:r>
              <a:rPr sz="1500" dirty="0">
                <a:latin typeface="Calibri"/>
                <a:cs typeface="Calibri"/>
              </a:rPr>
              <a:t>о</a:t>
            </a:r>
            <a:r>
              <a:rPr sz="1500" spc="-4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фонда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об</a:t>
            </a:r>
            <a:r>
              <a:rPr sz="1500" spc="-5" dirty="0">
                <a:latin typeface="Calibri"/>
                <a:cs typeface="Calibri"/>
              </a:rPr>
              <a:t>е</a:t>
            </a:r>
            <a:r>
              <a:rPr sz="1500" dirty="0">
                <a:latin typeface="Calibri"/>
                <a:cs typeface="Calibri"/>
              </a:rPr>
              <a:t>с</a:t>
            </a:r>
            <a:r>
              <a:rPr sz="1500" spc="-5" dirty="0">
                <a:latin typeface="Calibri"/>
                <a:cs typeface="Calibri"/>
              </a:rPr>
              <a:t>пе</a:t>
            </a:r>
            <a:r>
              <a:rPr sz="1500" dirty="0">
                <a:latin typeface="Calibri"/>
                <a:cs typeface="Calibri"/>
              </a:rPr>
              <a:t>ч</a:t>
            </a:r>
            <a:r>
              <a:rPr sz="1500" spc="-5" dirty="0">
                <a:latin typeface="Calibri"/>
                <a:cs typeface="Calibri"/>
              </a:rPr>
              <a:t>е</a:t>
            </a:r>
            <a:r>
              <a:rPr sz="1500" dirty="0">
                <a:latin typeface="Calibri"/>
                <a:cs typeface="Calibri"/>
              </a:rPr>
              <a:t>ния</a:t>
            </a:r>
            <a:r>
              <a:rPr sz="1500" spc="-20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д</a:t>
            </a:r>
            <a:r>
              <a:rPr sz="1500" dirty="0">
                <a:latin typeface="Calibri"/>
                <a:cs typeface="Calibri"/>
              </a:rPr>
              <a:t>о</a:t>
            </a:r>
            <a:r>
              <a:rPr sz="1500" spc="-15" dirty="0">
                <a:latin typeface="Calibri"/>
                <a:cs typeface="Calibri"/>
              </a:rPr>
              <a:t>г</a:t>
            </a:r>
            <a:r>
              <a:rPr sz="1500" dirty="0">
                <a:latin typeface="Calibri"/>
                <a:cs typeface="Calibri"/>
              </a:rPr>
              <a:t>оворн</a:t>
            </a:r>
            <a:r>
              <a:rPr sz="1500" spc="-5" dirty="0">
                <a:latin typeface="Calibri"/>
                <a:cs typeface="Calibri"/>
              </a:rPr>
              <a:t>ы</a:t>
            </a:r>
            <a:r>
              <a:rPr sz="1500" dirty="0">
                <a:latin typeface="Calibri"/>
                <a:cs typeface="Calibri"/>
              </a:rPr>
              <a:t>х</a:t>
            </a:r>
            <a:r>
              <a:rPr sz="1500" spc="-4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об</a:t>
            </a:r>
            <a:r>
              <a:rPr sz="1500" spc="-5" dirty="0">
                <a:latin typeface="Calibri"/>
                <a:cs typeface="Calibri"/>
              </a:rPr>
              <a:t>я</a:t>
            </a:r>
            <a:r>
              <a:rPr sz="1500" dirty="0">
                <a:latin typeface="Calibri"/>
                <a:cs typeface="Calibri"/>
              </a:rPr>
              <a:t>за</a:t>
            </a:r>
            <a:r>
              <a:rPr sz="1500" spc="-20" dirty="0">
                <a:latin typeface="Calibri"/>
                <a:cs typeface="Calibri"/>
              </a:rPr>
              <a:t>т</a:t>
            </a:r>
            <a:r>
              <a:rPr sz="1500" spc="-30" dirty="0">
                <a:latin typeface="Calibri"/>
                <a:cs typeface="Calibri"/>
              </a:rPr>
              <a:t>е</a:t>
            </a:r>
            <a:r>
              <a:rPr sz="1500" dirty="0">
                <a:latin typeface="Calibri"/>
                <a:cs typeface="Calibri"/>
              </a:rPr>
              <a:t>льс</a:t>
            </a:r>
            <a:r>
              <a:rPr sz="1500" spc="-5" dirty="0">
                <a:latin typeface="Calibri"/>
                <a:cs typeface="Calibri"/>
              </a:rPr>
              <a:t>т</a:t>
            </a:r>
            <a:r>
              <a:rPr sz="1500" dirty="0">
                <a:latin typeface="Calibri"/>
                <a:cs typeface="Calibri"/>
              </a:rPr>
              <a:t>в.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88273" y="4956342"/>
            <a:ext cx="6924675" cy="34290"/>
          </a:xfrm>
          <a:custGeom>
            <a:avLst/>
            <a:gdLst/>
            <a:ahLst/>
            <a:cxnLst/>
            <a:rect l="l" t="t" r="r" b="b"/>
            <a:pathLst>
              <a:path w="6924675" h="34289">
                <a:moveTo>
                  <a:pt x="0" y="33667"/>
                </a:moveTo>
                <a:lnTo>
                  <a:pt x="6924090" y="0"/>
                </a:lnTo>
              </a:path>
            </a:pathLst>
          </a:custGeom>
          <a:ln w="9525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737304" y="2484377"/>
            <a:ext cx="1514475" cy="1705610"/>
          </a:xfrm>
          <a:custGeom>
            <a:avLst/>
            <a:gdLst/>
            <a:ahLst/>
            <a:cxnLst/>
            <a:rect l="l" t="t" r="r" b="b"/>
            <a:pathLst>
              <a:path w="1514475" h="1705610">
                <a:moveTo>
                  <a:pt x="0" y="1000264"/>
                </a:moveTo>
                <a:lnTo>
                  <a:pt x="239280" y="1000264"/>
                </a:lnTo>
                <a:lnTo>
                  <a:pt x="239280" y="0"/>
                </a:lnTo>
                <a:lnTo>
                  <a:pt x="1275168" y="0"/>
                </a:lnTo>
                <a:lnTo>
                  <a:pt x="1275168" y="1000264"/>
                </a:lnTo>
                <a:lnTo>
                  <a:pt x="1514449" y="1000264"/>
                </a:lnTo>
                <a:lnTo>
                  <a:pt x="757224" y="1705267"/>
                </a:lnTo>
                <a:lnTo>
                  <a:pt x="0" y="1000264"/>
                </a:lnTo>
                <a:close/>
              </a:path>
            </a:pathLst>
          </a:custGeom>
          <a:ln w="25400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76055" y="2484376"/>
            <a:ext cx="1514475" cy="1690370"/>
          </a:xfrm>
          <a:custGeom>
            <a:avLst/>
            <a:gdLst/>
            <a:ahLst/>
            <a:cxnLst/>
            <a:rect l="l" t="t" r="r" b="b"/>
            <a:pathLst>
              <a:path w="1514475" h="1690370">
                <a:moveTo>
                  <a:pt x="0" y="985354"/>
                </a:moveTo>
                <a:lnTo>
                  <a:pt x="239280" y="985354"/>
                </a:lnTo>
                <a:lnTo>
                  <a:pt x="239280" y="0"/>
                </a:lnTo>
                <a:lnTo>
                  <a:pt x="1275168" y="0"/>
                </a:lnTo>
                <a:lnTo>
                  <a:pt x="1275168" y="985354"/>
                </a:lnTo>
                <a:lnTo>
                  <a:pt x="1514449" y="985354"/>
                </a:lnTo>
                <a:lnTo>
                  <a:pt x="757224" y="1690357"/>
                </a:lnTo>
                <a:lnTo>
                  <a:pt x="0" y="985354"/>
                </a:lnTo>
                <a:close/>
              </a:path>
            </a:pathLst>
          </a:custGeom>
          <a:ln w="25400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78619" y="4822358"/>
            <a:ext cx="8497570" cy="5463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0795" algn="r">
              <a:lnSpc>
                <a:spcPct val="100000"/>
              </a:lnSpc>
            </a:pPr>
            <a:r>
              <a:rPr sz="2000" b="1" dirty="0">
                <a:latin typeface="Calibri"/>
                <a:cs typeface="Calibri"/>
              </a:rPr>
              <a:t>01</a:t>
            </a:r>
            <a:r>
              <a:rPr sz="2000" b="1" spc="-5" dirty="0">
                <a:latin typeface="Calibri"/>
                <a:cs typeface="Calibri"/>
              </a:rPr>
              <a:t>.</a:t>
            </a:r>
            <a:r>
              <a:rPr sz="2000" b="1" dirty="0">
                <a:latin typeface="Calibri"/>
                <a:cs typeface="Calibri"/>
              </a:rPr>
              <a:t>07</a:t>
            </a:r>
            <a:r>
              <a:rPr sz="2000" b="1" spc="-5" dirty="0">
                <a:latin typeface="Calibri"/>
                <a:cs typeface="Calibri"/>
              </a:rPr>
              <a:t>.</a:t>
            </a:r>
            <a:r>
              <a:rPr sz="2000" b="1" spc="-10" dirty="0">
                <a:latin typeface="Calibri"/>
                <a:cs typeface="Calibri"/>
              </a:rPr>
              <a:t>2</a:t>
            </a:r>
            <a:r>
              <a:rPr sz="2000" b="1" dirty="0">
                <a:latin typeface="Calibri"/>
                <a:cs typeface="Calibri"/>
              </a:rPr>
              <a:t>0</a:t>
            </a:r>
            <a:r>
              <a:rPr sz="2000" b="1" spc="-10" dirty="0">
                <a:latin typeface="Calibri"/>
                <a:cs typeface="Calibri"/>
              </a:rPr>
              <a:t>1</a:t>
            </a:r>
            <a:r>
              <a:rPr sz="2000" b="1" dirty="0">
                <a:latin typeface="Calibri"/>
                <a:cs typeface="Calibri"/>
              </a:rPr>
              <a:t>7</a:t>
            </a: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1550" dirty="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076794" y="2795541"/>
            <a:ext cx="835025" cy="631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1400" spc="-20" dirty="0">
                <a:solidFill>
                  <a:srgbClr val="FF0000"/>
                </a:solidFill>
                <a:latin typeface="Calibri"/>
                <a:cs typeface="Calibri"/>
              </a:rPr>
              <a:t>Д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е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н</a:t>
            </a:r>
            <a:r>
              <a:rPr sz="1400" spc="-30" dirty="0">
                <a:solidFill>
                  <a:srgbClr val="FF0000"/>
                </a:solidFill>
                <a:latin typeface="Calibri"/>
                <a:cs typeface="Calibri"/>
              </a:rPr>
              <a:t>е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жные </a:t>
            </a:r>
            <a:r>
              <a:rPr sz="1400" spc="-10" dirty="0">
                <a:solidFill>
                  <a:srgbClr val="FF0000"/>
                </a:solidFill>
                <a:latin typeface="Calibri"/>
                <a:cs typeface="Calibri"/>
              </a:rPr>
              <a:t>ср</a:t>
            </a:r>
            <a:r>
              <a:rPr sz="1400" spc="-30" dirty="0">
                <a:solidFill>
                  <a:srgbClr val="FF0000"/>
                </a:solidFill>
                <a:latin typeface="Calibri"/>
                <a:cs typeface="Calibri"/>
              </a:rPr>
              <a:t>е</a:t>
            </a:r>
            <a:r>
              <a:rPr sz="1400" spc="-20" dirty="0">
                <a:solidFill>
                  <a:srgbClr val="FF0000"/>
                </a:solidFill>
                <a:latin typeface="Calibri"/>
                <a:cs typeface="Calibri"/>
              </a:rPr>
              <a:t>д</a:t>
            </a:r>
            <a:r>
              <a:rPr sz="1400" spc="-10" dirty="0">
                <a:solidFill>
                  <a:srgbClr val="FF0000"/>
                </a:solidFill>
                <a:latin typeface="Calibri"/>
                <a:cs typeface="Calibri"/>
              </a:rPr>
              <a:t>с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т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ва </a:t>
            </a:r>
            <a:r>
              <a:rPr sz="1400" spc="-45" dirty="0">
                <a:solidFill>
                  <a:srgbClr val="FF0000"/>
                </a:solidFill>
                <a:latin typeface="Calibri"/>
                <a:cs typeface="Calibri"/>
              </a:rPr>
              <a:t>К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Ф</a:t>
            </a:r>
            <a:r>
              <a:rPr sz="1400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ВВ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415545" y="2788086"/>
            <a:ext cx="835025" cy="631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1400" spc="-20" dirty="0">
                <a:solidFill>
                  <a:srgbClr val="FF0000"/>
                </a:solidFill>
                <a:latin typeface="Calibri"/>
                <a:cs typeface="Calibri"/>
              </a:rPr>
              <a:t>Д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е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н</a:t>
            </a:r>
            <a:r>
              <a:rPr sz="1400" spc="-30" dirty="0">
                <a:solidFill>
                  <a:srgbClr val="FF0000"/>
                </a:solidFill>
                <a:latin typeface="Calibri"/>
                <a:cs typeface="Calibri"/>
              </a:rPr>
              <a:t>е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жные </a:t>
            </a:r>
            <a:r>
              <a:rPr sz="1400" spc="-10" dirty="0">
                <a:solidFill>
                  <a:srgbClr val="FF0000"/>
                </a:solidFill>
                <a:latin typeface="Calibri"/>
                <a:cs typeface="Calibri"/>
              </a:rPr>
              <a:t>ср</a:t>
            </a:r>
            <a:r>
              <a:rPr sz="1400" spc="-30" dirty="0">
                <a:solidFill>
                  <a:srgbClr val="FF0000"/>
                </a:solidFill>
                <a:latin typeface="Calibri"/>
                <a:cs typeface="Calibri"/>
              </a:rPr>
              <a:t>е</a:t>
            </a:r>
            <a:r>
              <a:rPr sz="1400" spc="-20" dirty="0">
                <a:solidFill>
                  <a:srgbClr val="FF0000"/>
                </a:solidFill>
                <a:latin typeface="Calibri"/>
                <a:cs typeface="Calibri"/>
              </a:rPr>
              <a:t>д</a:t>
            </a:r>
            <a:r>
              <a:rPr sz="1400" spc="-10" dirty="0">
                <a:solidFill>
                  <a:srgbClr val="FF0000"/>
                </a:solidFill>
                <a:latin typeface="Calibri"/>
                <a:cs typeface="Calibri"/>
              </a:rPr>
              <a:t>с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т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ва </a:t>
            </a:r>
            <a:r>
              <a:rPr sz="1400" spc="-45" dirty="0">
                <a:solidFill>
                  <a:srgbClr val="FF0000"/>
                </a:solidFill>
                <a:latin typeface="Calibri"/>
                <a:cs typeface="Calibri"/>
              </a:rPr>
              <a:t>К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Ф</a:t>
            </a:r>
            <a:r>
              <a:rPr sz="1400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spc="-45" dirty="0">
                <a:solidFill>
                  <a:srgbClr val="FF0000"/>
                </a:solidFill>
                <a:latin typeface="Calibri"/>
                <a:cs typeface="Calibri"/>
              </a:rPr>
              <a:t>О</a:t>
            </a:r>
            <a:r>
              <a:rPr sz="1400" spc="-30" dirty="0">
                <a:solidFill>
                  <a:srgbClr val="FF0000"/>
                </a:solidFill>
                <a:latin typeface="Calibri"/>
                <a:cs typeface="Calibri"/>
              </a:rPr>
              <a:t>Д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О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744433" y="4331553"/>
            <a:ext cx="1589405" cy="472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39750" marR="5080" indent="-527685">
              <a:lnSpc>
                <a:spcPct val="100000"/>
              </a:lnSpc>
            </a:pPr>
            <a:r>
              <a:rPr sz="1600" spc="-15" dirty="0">
                <a:solidFill>
                  <a:srgbClr val="C00000"/>
                </a:solidFill>
                <a:latin typeface="Calibri"/>
                <a:cs typeface="Calibri"/>
              </a:rPr>
              <a:t>спец</a:t>
            </a:r>
            <a:r>
              <a:rPr sz="1600" spc="-10" dirty="0">
                <a:solidFill>
                  <a:srgbClr val="C00000"/>
                </a:solidFill>
                <a:latin typeface="Calibri"/>
                <a:cs typeface="Calibri"/>
              </a:rPr>
              <a:t>иал</a:t>
            </a:r>
            <a:r>
              <a:rPr sz="1600" spc="-20" dirty="0">
                <a:solidFill>
                  <a:srgbClr val="C00000"/>
                </a:solidFill>
                <a:latin typeface="Calibri"/>
                <a:cs typeface="Calibri"/>
              </a:rPr>
              <a:t>ь</a:t>
            </a:r>
            <a:r>
              <a:rPr sz="1600" spc="-15" dirty="0">
                <a:solidFill>
                  <a:srgbClr val="C00000"/>
                </a:solidFill>
                <a:latin typeface="Calibri"/>
                <a:cs typeface="Calibri"/>
              </a:rPr>
              <a:t>н</a:t>
            </a:r>
            <a:r>
              <a:rPr sz="1600" spc="-10" dirty="0">
                <a:solidFill>
                  <a:srgbClr val="C00000"/>
                </a:solidFill>
                <a:latin typeface="Calibri"/>
                <a:cs typeface="Calibri"/>
              </a:rPr>
              <a:t>ый</a:t>
            </a:r>
            <a:r>
              <a:rPr sz="1600" spc="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C00000"/>
                </a:solidFill>
                <a:latin typeface="Calibri"/>
                <a:cs typeface="Calibri"/>
              </a:rPr>
              <a:t>сч</a:t>
            </a:r>
            <a:r>
              <a:rPr sz="1600" spc="-25" dirty="0">
                <a:solidFill>
                  <a:srgbClr val="C00000"/>
                </a:solidFill>
                <a:latin typeface="Calibri"/>
                <a:cs typeface="Calibri"/>
              </a:rPr>
              <a:t>е</a:t>
            </a:r>
            <a:r>
              <a:rPr sz="1600" spc="-10" dirty="0">
                <a:solidFill>
                  <a:srgbClr val="C00000"/>
                </a:solidFill>
                <a:latin typeface="Calibri"/>
                <a:cs typeface="Calibri"/>
              </a:rPr>
              <a:t>т</a:t>
            </a:r>
            <a:r>
              <a:rPr sz="1600" spc="-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spc="-75" dirty="0">
                <a:solidFill>
                  <a:srgbClr val="C00000"/>
                </a:solidFill>
                <a:latin typeface="Calibri"/>
                <a:cs typeface="Calibri"/>
              </a:rPr>
              <a:t>К</a:t>
            </a:r>
            <a:r>
              <a:rPr sz="1600" spc="-15" dirty="0">
                <a:solidFill>
                  <a:srgbClr val="C00000"/>
                </a:solidFill>
                <a:latin typeface="Calibri"/>
                <a:cs typeface="Calibri"/>
              </a:rPr>
              <a:t>Ф</a:t>
            </a:r>
            <a:r>
              <a:rPr sz="1600" spc="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C00000"/>
                </a:solidFill>
                <a:latin typeface="Calibri"/>
                <a:cs typeface="Calibri"/>
              </a:rPr>
              <a:t>В</a:t>
            </a:r>
            <a:r>
              <a:rPr sz="1600" spc="-10" dirty="0">
                <a:solidFill>
                  <a:srgbClr val="C00000"/>
                </a:solidFill>
                <a:latin typeface="Calibri"/>
                <a:cs typeface="Calibri"/>
              </a:rPr>
              <a:t>В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128376" y="4331553"/>
            <a:ext cx="1589405" cy="472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2755" marR="5080" indent="-440690">
              <a:lnSpc>
                <a:spcPct val="100000"/>
              </a:lnSpc>
            </a:pPr>
            <a:r>
              <a:rPr sz="1600" spc="-15" dirty="0">
                <a:solidFill>
                  <a:srgbClr val="C00000"/>
                </a:solidFill>
                <a:latin typeface="Calibri"/>
                <a:cs typeface="Calibri"/>
              </a:rPr>
              <a:t>спец</a:t>
            </a:r>
            <a:r>
              <a:rPr sz="1600" spc="-10" dirty="0">
                <a:solidFill>
                  <a:srgbClr val="C00000"/>
                </a:solidFill>
                <a:latin typeface="Calibri"/>
                <a:cs typeface="Calibri"/>
              </a:rPr>
              <a:t>иал</a:t>
            </a:r>
            <a:r>
              <a:rPr sz="1600" spc="-20" dirty="0">
                <a:solidFill>
                  <a:srgbClr val="C00000"/>
                </a:solidFill>
                <a:latin typeface="Calibri"/>
                <a:cs typeface="Calibri"/>
              </a:rPr>
              <a:t>ь</a:t>
            </a:r>
            <a:r>
              <a:rPr sz="1600" spc="-15" dirty="0">
                <a:solidFill>
                  <a:srgbClr val="C00000"/>
                </a:solidFill>
                <a:latin typeface="Calibri"/>
                <a:cs typeface="Calibri"/>
              </a:rPr>
              <a:t>н</a:t>
            </a:r>
            <a:r>
              <a:rPr sz="1600" spc="-10" dirty="0">
                <a:solidFill>
                  <a:srgbClr val="C00000"/>
                </a:solidFill>
                <a:latin typeface="Calibri"/>
                <a:cs typeface="Calibri"/>
              </a:rPr>
              <a:t>ый</a:t>
            </a:r>
            <a:r>
              <a:rPr sz="1600" spc="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C00000"/>
                </a:solidFill>
                <a:latin typeface="Calibri"/>
                <a:cs typeface="Calibri"/>
              </a:rPr>
              <a:t>сч</a:t>
            </a:r>
            <a:r>
              <a:rPr sz="1600" spc="-25" dirty="0">
                <a:solidFill>
                  <a:srgbClr val="C00000"/>
                </a:solidFill>
                <a:latin typeface="Calibri"/>
                <a:cs typeface="Calibri"/>
              </a:rPr>
              <a:t>е</a:t>
            </a:r>
            <a:r>
              <a:rPr sz="1600" spc="-10" dirty="0">
                <a:solidFill>
                  <a:srgbClr val="C00000"/>
                </a:solidFill>
                <a:latin typeface="Calibri"/>
                <a:cs typeface="Calibri"/>
              </a:rPr>
              <a:t>т</a:t>
            </a:r>
            <a:r>
              <a:rPr sz="1600" spc="-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spc="-75" dirty="0">
                <a:solidFill>
                  <a:srgbClr val="C00000"/>
                </a:solidFill>
                <a:latin typeface="Calibri"/>
                <a:cs typeface="Calibri"/>
              </a:rPr>
              <a:t>К</a:t>
            </a:r>
            <a:r>
              <a:rPr sz="1600" spc="-15" dirty="0">
                <a:solidFill>
                  <a:srgbClr val="C00000"/>
                </a:solidFill>
                <a:latin typeface="Calibri"/>
                <a:cs typeface="Calibri"/>
              </a:rPr>
              <a:t>Ф</a:t>
            </a:r>
            <a:r>
              <a:rPr sz="1600" spc="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spc="-55" dirty="0">
                <a:solidFill>
                  <a:srgbClr val="C00000"/>
                </a:solidFill>
                <a:latin typeface="Calibri"/>
                <a:cs typeface="Calibri"/>
              </a:rPr>
              <a:t>О</a:t>
            </a:r>
            <a:r>
              <a:rPr sz="1600" spc="-35" dirty="0">
                <a:solidFill>
                  <a:srgbClr val="C00000"/>
                </a:solidFill>
                <a:latin typeface="Calibri"/>
                <a:cs typeface="Calibri"/>
              </a:rPr>
              <a:t>Д</a:t>
            </a:r>
            <a:r>
              <a:rPr sz="1600" spc="-15" dirty="0">
                <a:solidFill>
                  <a:srgbClr val="C00000"/>
                </a:solidFill>
                <a:latin typeface="Calibri"/>
                <a:cs typeface="Calibri"/>
              </a:rPr>
              <a:t>О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07341" y="1120304"/>
            <a:ext cx="1589405" cy="472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39750" marR="5080" indent="-527685">
              <a:lnSpc>
                <a:spcPct val="100000"/>
              </a:lnSpc>
            </a:pPr>
            <a:r>
              <a:rPr sz="1600" spc="-15" dirty="0">
                <a:solidFill>
                  <a:srgbClr val="C00000"/>
                </a:solidFill>
                <a:latin typeface="Calibri"/>
                <a:cs typeface="Calibri"/>
              </a:rPr>
              <a:t>спец</a:t>
            </a:r>
            <a:r>
              <a:rPr sz="1600" spc="-10" dirty="0">
                <a:solidFill>
                  <a:srgbClr val="C00000"/>
                </a:solidFill>
                <a:latin typeface="Calibri"/>
                <a:cs typeface="Calibri"/>
              </a:rPr>
              <a:t>иал</a:t>
            </a:r>
            <a:r>
              <a:rPr sz="1600" spc="-20" dirty="0">
                <a:solidFill>
                  <a:srgbClr val="C00000"/>
                </a:solidFill>
                <a:latin typeface="Calibri"/>
                <a:cs typeface="Calibri"/>
              </a:rPr>
              <a:t>ь</a:t>
            </a:r>
            <a:r>
              <a:rPr sz="1600" spc="-15" dirty="0">
                <a:solidFill>
                  <a:srgbClr val="C00000"/>
                </a:solidFill>
                <a:latin typeface="Calibri"/>
                <a:cs typeface="Calibri"/>
              </a:rPr>
              <a:t>н</a:t>
            </a:r>
            <a:r>
              <a:rPr sz="1600" spc="-10" dirty="0">
                <a:solidFill>
                  <a:srgbClr val="C00000"/>
                </a:solidFill>
                <a:latin typeface="Calibri"/>
                <a:cs typeface="Calibri"/>
              </a:rPr>
              <a:t>ый</a:t>
            </a:r>
            <a:r>
              <a:rPr sz="1600" spc="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C00000"/>
                </a:solidFill>
                <a:latin typeface="Calibri"/>
                <a:cs typeface="Calibri"/>
              </a:rPr>
              <a:t>сч</a:t>
            </a:r>
            <a:r>
              <a:rPr sz="1600" spc="-25" dirty="0">
                <a:solidFill>
                  <a:srgbClr val="C00000"/>
                </a:solidFill>
                <a:latin typeface="Calibri"/>
                <a:cs typeface="Calibri"/>
              </a:rPr>
              <a:t>е</a:t>
            </a:r>
            <a:r>
              <a:rPr sz="1600" spc="-10" dirty="0">
                <a:solidFill>
                  <a:srgbClr val="C00000"/>
                </a:solidFill>
                <a:latin typeface="Calibri"/>
                <a:cs typeface="Calibri"/>
              </a:rPr>
              <a:t>т</a:t>
            </a:r>
            <a:r>
              <a:rPr sz="1600" spc="-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spc="-75" dirty="0">
                <a:solidFill>
                  <a:srgbClr val="C00000"/>
                </a:solidFill>
                <a:latin typeface="Calibri"/>
                <a:cs typeface="Calibri"/>
              </a:rPr>
              <a:t>К</a:t>
            </a:r>
            <a:r>
              <a:rPr sz="1600" spc="-15" dirty="0">
                <a:solidFill>
                  <a:srgbClr val="C00000"/>
                </a:solidFill>
                <a:latin typeface="Calibri"/>
                <a:cs typeface="Calibri"/>
              </a:rPr>
              <a:t>Ф</a:t>
            </a:r>
            <a:r>
              <a:rPr sz="1600" spc="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C00000"/>
                </a:solidFill>
                <a:latin typeface="Calibri"/>
                <a:cs typeface="Calibri"/>
              </a:rPr>
              <a:t>В</a:t>
            </a:r>
            <a:r>
              <a:rPr sz="1600" spc="-10" dirty="0">
                <a:solidFill>
                  <a:srgbClr val="C00000"/>
                </a:solidFill>
                <a:latin typeface="Calibri"/>
                <a:cs typeface="Calibri"/>
              </a:rPr>
              <a:t>В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187360" y="1139762"/>
            <a:ext cx="1589405" cy="472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2755" marR="5080" indent="-440690">
              <a:lnSpc>
                <a:spcPct val="100000"/>
              </a:lnSpc>
            </a:pPr>
            <a:r>
              <a:rPr sz="1600" spc="-15" dirty="0">
                <a:solidFill>
                  <a:srgbClr val="C00000"/>
                </a:solidFill>
                <a:latin typeface="Calibri"/>
                <a:cs typeface="Calibri"/>
              </a:rPr>
              <a:t>спец</a:t>
            </a:r>
            <a:r>
              <a:rPr sz="1600" spc="-10" dirty="0">
                <a:solidFill>
                  <a:srgbClr val="C00000"/>
                </a:solidFill>
                <a:latin typeface="Calibri"/>
                <a:cs typeface="Calibri"/>
              </a:rPr>
              <a:t>иал</a:t>
            </a:r>
            <a:r>
              <a:rPr sz="1600" spc="-20" dirty="0">
                <a:solidFill>
                  <a:srgbClr val="C00000"/>
                </a:solidFill>
                <a:latin typeface="Calibri"/>
                <a:cs typeface="Calibri"/>
              </a:rPr>
              <a:t>ь</a:t>
            </a:r>
            <a:r>
              <a:rPr sz="1600" spc="-15" dirty="0">
                <a:solidFill>
                  <a:srgbClr val="C00000"/>
                </a:solidFill>
                <a:latin typeface="Calibri"/>
                <a:cs typeface="Calibri"/>
              </a:rPr>
              <a:t>н</a:t>
            </a:r>
            <a:r>
              <a:rPr sz="1600" spc="-10" dirty="0">
                <a:solidFill>
                  <a:srgbClr val="C00000"/>
                </a:solidFill>
                <a:latin typeface="Calibri"/>
                <a:cs typeface="Calibri"/>
              </a:rPr>
              <a:t>ый</a:t>
            </a:r>
            <a:r>
              <a:rPr sz="1600" spc="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C00000"/>
                </a:solidFill>
                <a:latin typeface="Calibri"/>
                <a:cs typeface="Calibri"/>
              </a:rPr>
              <a:t>сч</a:t>
            </a:r>
            <a:r>
              <a:rPr sz="1600" spc="-25" dirty="0">
                <a:solidFill>
                  <a:srgbClr val="C00000"/>
                </a:solidFill>
                <a:latin typeface="Calibri"/>
                <a:cs typeface="Calibri"/>
              </a:rPr>
              <a:t>е</a:t>
            </a:r>
            <a:r>
              <a:rPr sz="1600" spc="-10" dirty="0">
                <a:solidFill>
                  <a:srgbClr val="C00000"/>
                </a:solidFill>
                <a:latin typeface="Calibri"/>
                <a:cs typeface="Calibri"/>
              </a:rPr>
              <a:t>т</a:t>
            </a:r>
            <a:r>
              <a:rPr sz="1600" spc="-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spc="-75" dirty="0">
                <a:solidFill>
                  <a:srgbClr val="C00000"/>
                </a:solidFill>
                <a:latin typeface="Calibri"/>
                <a:cs typeface="Calibri"/>
              </a:rPr>
              <a:t>К</a:t>
            </a:r>
            <a:r>
              <a:rPr sz="1600" spc="-15" dirty="0">
                <a:solidFill>
                  <a:srgbClr val="C00000"/>
                </a:solidFill>
                <a:latin typeface="Calibri"/>
                <a:cs typeface="Calibri"/>
              </a:rPr>
              <a:t>Ф</a:t>
            </a:r>
            <a:r>
              <a:rPr sz="1600" spc="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spc="-55" dirty="0">
                <a:solidFill>
                  <a:srgbClr val="C00000"/>
                </a:solidFill>
                <a:latin typeface="Calibri"/>
                <a:cs typeface="Calibri"/>
              </a:rPr>
              <a:t>О</a:t>
            </a:r>
            <a:r>
              <a:rPr sz="1600" spc="-35" dirty="0">
                <a:solidFill>
                  <a:srgbClr val="C00000"/>
                </a:solidFill>
                <a:latin typeface="Calibri"/>
                <a:cs typeface="Calibri"/>
              </a:rPr>
              <a:t>Д</a:t>
            </a:r>
            <a:r>
              <a:rPr sz="1600" spc="-15" dirty="0">
                <a:solidFill>
                  <a:srgbClr val="C00000"/>
                </a:solidFill>
                <a:latin typeface="Calibri"/>
                <a:cs typeface="Calibri"/>
              </a:rPr>
              <a:t>О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1050340" y="533400"/>
            <a:ext cx="7772399" cy="6437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С</a:t>
            </a:r>
            <a:r>
              <a:rPr sz="1800" spc="-10" dirty="0">
                <a:latin typeface="Calibri"/>
                <a:cs typeface="Calibri"/>
              </a:rPr>
              <a:t>Р</a:t>
            </a:r>
            <a:r>
              <a:rPr sz="1800" spc="-5" dirty="0">
                <a:latin typeface="Calibri"/>
                <a:cs typeface="Calibri"/>
              </a:rPr>
              <a:t>О</a:t>
            </a:r>
            <a:r>
              <a:rPr sz="1800" dirty="0">
                <a:latin typeface="Calibri"/>
                <a:cs typeface="Calibri"/>
              </a:rPr>
              <a:t>=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lang="ru-RU" dirty="0" smtClean="0">
                <a:latin typeface="Calibri"/>
                <a:cs typeface="Calibri"/>
              </a:rPr>
              <a:t>119 </a:t>
            </a:r>
            <a:r>
              <a:rPr sz="1800" spc="-5" dirty="0" err="1" smtClean="0">
                <a:latin typeface="Calibri"/>
                <a:cs typeface="Calibri"/>
              </a:rPr>
              <a:t>ч</a:t>
            </a:r>
            <a:r>
              <a:rPr sz="1800" spc="5" dirty="0" err="1" smtClean="0">
                <a:latin typeface="Calibri"/>
                <a:cs typeface="Calibri"/>
              </a:rPr>
              <a:t>л</a:t>
            </a:r>
            <a:r>
              <a:rPr sz="1800" dirty="0" err="1" smtClean="0">
                <a:latin typeface="Calibri"/>
                <a:cs typeface="Calibri"/>
              </a:rPr>
              <a:t>е</a:t>
            </a:r>
            <a:r>
              <a:rPr sz="1800" spc="-5" dirty="0" err="1" smtClean="0">
                <a:latin typeface="Calibri"/>
                <a:cs typeface="Calibri"/>
              </a:rPr>
              <a:t>н</a:t>
            </a:r>
            <a:r>
              <a:rPr sz="1800" dirty="0" err="1" smtClean="0">
                <a:latin typeface="Calibri"/>
                <a:cs typeface="Calibri"/>
              </a:rPr>
              <a:t>ов</a:t>
            </a:r>
            <a:r>
              <a:rPr sz="1800" dirty="0">
                <a:latin typeface="Calibri"/>
                <a:cs typeface="Calibri"/>
              </a:rPr>
              <a:t>: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lang="ru-RU" dirty="0" smtClean="0">
                <a:latin typeface="Calibri"/>
                <a:cs typeface="Calibri"/>
              </a:rPr>
              <a:t>83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д</a:t>
            </a:r>
            <a:r>
              <a:rPr sz="1800" dirty="0">
                <a:latin typeface="Calibri"/>
                <a:cs typeface="Calibri"/>
              </a:rPr>
              <a:t>е</a:t>
            </a:r>
            <a:r>
              <a:rPr sz="1800" spc="-5" dirty="0">
                <a:latin typeface="Calibri"/>
                <a:cs typeface="Calibri"/>
              </a:rPr>
              <a:t>й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dirty="0">
                <a:latin typeface="Calibri"/>
                <a:cs typeface="Calibri"/>
              </a:rPr>
              <a:t>т</a:t>
            </a:r>
            <a:r>
              <a:rPr sz="1800" spc="-15" dirty="0">
                <a:latin typeface="Calibri"/>
                <a:cs typeface="Calibri"/>
              </a:rPr>
              <a:t>в</a:t>
            </a:r>
            <a:r>
              <a:rPr sz="1800" dirty="0">
                <a:latin typeface="Calibri"/>
                <a:cs typeface="Calibri"/>
              </a:rPr>
              <a:t>у</a:t>
            </a:r>
            <a:r>
              <a:rPr sz="1800" spc="-5" dirty="0">
                <a:latin typeface="Calibri"/>
                <a:cs typeface="Calibri"/>
              </a:rPr>
              <a:t>ющи</a:t>
            </a:r>
            <a:r>
              <a:rPr sz="1800" dirty="0">
                <a:latin typeface="Calibri"/>
                <a:cs typeface="Calibri"/>
              </a:rPr>
              <a:t>х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+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lang="ru-RU" dirty="0" smtClean="0">
                <a:latin typeface="Calibri"/>
                <a:cs typeface="Calibri"/>
              </a:rPr>
              <a:t>36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-5" dirty="0" err="1" smtClean="0">
                <a:latin typeface="Calibri"/>
                <a:cs typeface="Calibri"/>
              </a:rPr>
              <a:t>и</a:t>
            </a:r>
            <a:r>
              <a:rPr sz="1800" spc="-10" dirty="0" err="1" smtClean="0">
                <a:latin typeface="Calibri"/>
                <a:cs typeface="Calibri"/>
              </a:rPr>
              <a:t>с</a:t>
            </a:r>
            <a:r>
              <a:rPr sz="1800" spc="5" dirty="0" err="1" smtClean="0">
                <a:latin typeface="Calibri"/>
                <a:cs typeface="Calibri"/>
              </a:rPr>
              <a:t>кл</a:t>
            </a:r>
            <a:r>
              <a:rPr sz="1800" spc="-5" dirty="0" err="1" smtClean="0">
                <a:latin typeface="Calibri"/>
                <a:cs typeface="Calibri"/>
              </a:rPr>
              <a:t>юч</a:t>
            </a:r>
            <a:r>
              <a:rPr sz="1800" dirty="0" err="1" smtClean="0">
                <a:latin typeface="Calibri"/>
                <a:cs typeface="Calibri"/>
              </a:rPr>
              <a:t>е</a:t>
            </a:r>
            <a:r>
              <a:rPr sz="1800" spc="-5" dirty="0" err="1" smtClean="0">
                <a:latin typeface="Calibri"/>
                <a:cs typeface="Calibri"/>
              </a:rPr>
              <a:t>нн</a:t>
            </a:r>
            <a:r>
              <a:rPr sz="1800" dirty="0" err="1" smtClean="0">
                <a:latin typeface="Calibri"/>
                <a:cs typeface="Calibri"/>
              </a:rPr>
              <a:t>ых</a:t>
            </a:r>
            <a:r>
              <a:rPr lang="ru-RU" dirty="0" smtClean="0">
                <a:latin typeface="Calibri"/>
                <a:cs typeface="Calibri"/>
              </a:rPr>
              <a:t>, добровольно выбывших</a:t>
            </a:r>
            <a:endParaRPr sz="1800" dirty="0">
              <a:latin typeface="Calibri"/>
              <a:cs typeface="Calibri"/>
            </a:endParaRPr>
          </a:p>
          <a:p>
            <a:pPr marL="444500">
              <a:lnSpc>
                <a:spcPct val="100000"/>
              </a:lnSpc>
              <a:spcBef>
                <a:spcPts val="675"/>
              </a:spcBef>
            </a:pPr>
            <a:r>
              <a:rPr sz="1800" spc="-65" dirty="0">
                <a:latin typeface="Calibri"/>
                <a:cs typeface="Calibri"/>
              </a:rPr>
              <a:t>К</a:t>
            </a:r>
            <a:r>
              <a:rPr sz="1800" dirty="0">
                <a:latin typeface="Calibri"/>
                <a:cs typeface="Calibri"/>
              </a:rPr>
              <a:t>Ф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С</a:t>
            </a:r>
            <a:r>
              <a:rPr sz="1800" spc="-10" dirty="0">
                <a:latin typeface="Calibri"/>
                <a:cs typeface="Calibri"/>
              </a:rPr>
              <a:t>Р</a:t>
            </a:r>
            <a:r>
              <a:rPr sz="1800" spc="-5" dirty="0">
                <a:latin typeface="Calibri"/>
                <a:cs typeface="Calibri"/>
              </a:rPr>
              <a:t>О</a:t>
            </a:r>
            <a:r>
              <a:rPr sz="1800" dirty="0">
                <a:latin typeface="Calibri"/>
                <a:cs typeface="Calibri"/>
              </a:rPr>
              <a:t>: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lang="ru-RU" dirty="0" smtClean="0">
                <a:latin typeface="Calibri"/>
                <a:cs typeface="Calibri"/>
              </a:rPr>
              <a:t>12 450</a:t>
            </a:r>
            <a:r>
              <a:rPr sz="1800" dirty="0" smtClean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м</a:t>
            </a:r>
            <a:r>
              <a:rPr sz="1800" spc="5" dirty="0">
                <a:latin typeface="Calibri"/>
                <a:cs typeface="Calibri"/>
              </a:rPr>
              <a:t>л</a:t>
            </a:r>
            <a:r>
              <a:rPr sz="1800" dirty="0">
                <a:latin typeface="Calibri"/>
                <a:cs typeface="Calibri"/>
              </a:rPr>
              <a:t>н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(д</a:t>
            </a:r>
            <a:r>
              <a:rPr sz="1800" dirty="0">
                <a:latin typeface="Calibri"/>
                <a:cs typeface="Calibri"/>
              </a:rPr>
              <a:t>е</a:t>
            </a:r>
            <a:r>
              <a:rPr sz="1800" spc="-5" dirty="0">
                <a:latin typeface="Calibri"/>
                <a:cs typeface="Calibri"/>
              </a:rPr>
              <a:t>й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dirty="0">
                <a:latin typeface="Calibri"/>
                <a:cs typeface="Calibri"/>
              </a:rPr>
              <a:t>тв.</a:t>
            </a:r>
            <a:r>
              <a:rPr sz="1800" spc="-5" dirty="0">
                <a:latin typeface="Calibri"/>
                <a:cs typeface="Calibri"/>
              </a:rPr>
              <a:t>ч</a:t>
            </a:r>
            <a:r>
              <a:rPr sz="1800" spc="5" dirty="0">
                <a:latin typeface="Calibri"/>
                <a:cs typeface="Calibri"/>
              </a:rPr>
              <a:t>л</a:t>
            </a:r>
            <a:r>
              <a:rPr sz="1800" dirty="0">
                <a:latin typeface="Calibri"/>
                <a:cs typeface="Calibri"/>
              </a:rPr>
              <a:t>.)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+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lang="ru-RU" dirty="0" smtClean="0">
                <a:latin typeface="Calibri"/>
                <a:cs typeface="Calibri"/>
              </a:rPr>
              <a:t>5 400</a:t>
            </a:r>
            <a:r>
              <a:rPr sz="1800" dirty="0" smtClean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м</a:t>
            </a:r>
            <a:r>
              <a:rPr sz="1800" spc="5" dirty="0">
                <a:latin typeface="Calibri"/>
                <a:cs typeface="Calibri"/>
              </a:rPr>
              <a:t>л</a:t>
            </a:r>
            <a:r>
              <a:rPr sz="1800" dirty="0">
                <a:latin typeface="Calibri"/>
                <a:cs typeface="Calibri"/>
              </a:rPr>
              <a:t>н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(</a:t>
            </a:r>
            <a:r>
              <a:rPr sz="1800" spc="-5" dirty="0">
                <a:latin typeface="Calibri"/>
                <a:cs typeface="Calibri"/>
              </a:rPr>
              <a:t>и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spc="5" dirty="0">
                <a:latin typeface="Calibri"/>
                <a:cs typeface="Calibri"/>
              </a:rPr>
              <a:t>кл</a:t>
            </a:r>
            <a:r>
              <a:rPr sz="1800" dirty="0">
                <a:latin typeface="Calibri"/>
                <a:cs typeface="Calibri"/>
              </a:rPr>
              <a:t>.</a:t>
            </a:r>
            <a:r>
              <a:rPr sz="1800" spc="-5" dirty="0">
                <a:latin typeface="Calibri"/>
                <a:cs typeface="Calibri"/>
              </a:rPr>
              <a:t>ч</a:t>
            </a:r>
            <a:r>
              <a:rPr sz="1800" spc="5" dirty="0">
                <a:latin typeface="Calibri"/>
                <a:cs typeface="Calibri"/>
              </a:rPr>
              <a:t>л</a:t>
            </a:r>
            <a:r>
              <a:rPr sz="1800" dirty="0">
                <a:latin typeface="Calibri"/>
                <a:cs typeface="Calibri"/>
              </a:rPr>
              <a:t>.)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+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lang="ru-RU" dirty="0" smtClean="0">
                <a:latin typeface="Calibri"/>
                <a:cs typeface="Calibri"/>
              </a:rPr>
              <a:t>5 648 </a:t>
            </a:r>
            <a:r>
              <a:rPr sz="1800" spc="-10" dirty="0" err="1" smtClean="0">
                <a:latin typeface="Calibri"/>
                <a:cs typeface="Calibri"/>
              </a:rPr>
              <a:t>м</a:t>
            </a:r>
            <a:r>
              <a:rPr sz="1800" spc="5" dirty="0" err="1" smtClean="0">
                <a:latin typeface="Calibri"/>
                <a:cs typeface="Calibri"/>
              </a:rPr>
              <a:t>л</a:t>
            </a:r>
            <a:r>
              <a:rPr sz="1800" dirty="0" err="1" smtClean="0">
                <a:latin typeface="Calibri"/>
                <a:cs typeface="Calibri"/>
              </a:rPr>
              <a:t>н</a:t>
            </a:r>
            <a:r>
              <a:rPr sz="1800" spc="-5" dirty="0" smtClean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(</a:t>
            </a:r>
            <a:r>
              <a:rPr sz="1800" spc="-5" dirty="0">
                <a:latin typeface="Calibri"/>
                <a:cs typeface="Calibri"/>
              </a:rPr>
              <a:t>%</a:t>
            </a:r>
            <a:r>
              <a:rPr sz="1800" dirty="0">
                <a:latin typeface="Calibri"/>
                <a:cs typeface="Calibri"/>
              </a:rPr>
              <a:t>)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981987" y="1268953"/>
            <a:ext cx="251460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80" dirty="0">
                <a:latin typeface="Calibri"/>
                <a:cs typeface="Calibri"/>
              </a:rPr>
              <a:t>К</a:t>
            </a:r>
            <a:r>
              <a:rPr sz="1800" b="1" dirty="0">
                <a:latin typeface="Calibri"/>
                <a:cs typeface="Calibri"/>
              </a:rPr>
              <a:t>Ф</a:t>
            </a:r>
            <a:r>
              <a:rPr sz="1800" b="1" spc="1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С</a:t>
            </a:r>
            <a:r>
              <a:rPr sz="1800" b="1" dirty="0">
                <a:latin typeface="Calibri"/>
                <a:cs typeface="Calibri"/>
              </a:rPr>
              <a:t>Р</a:t>
            </a:r>
            <a:r>
              <a:rPr sz="1800" b="1" spc="-10" dirty="0">
                <a:latin typeface="Calibri"/>
                <a:cs typeface="Calibri"/>
              </a:rPr>
              <a:t>О</a:t>
            </a:r>
            <a:r>
              <a:rPr sz="1800" b="1" dirty="0">
                <a:latin typeface="Calibri"/>
                <a:cs typeface="Calibri"/>
              </a:rPr>
              <a:t>: </a:t>
            </a:r>
            <a:r>
              <a:rPr sz="1800" b="1" spc="15" dirty="0">
                <a:latin typeface="Calibri"/>
                <a:cs typeface="Calibri"/>
              </a:rPr>
              <a:t> </a:t>
            </a:r>
            <a:r>
              <a:rPr lang="ru-RU" sz="2000" b="1" dirty="0" smtClean="0">
                <a:latin typeface="Calibri"/>
                <a:cs typeface="Calibri"/>
              </a:rPr>
              <a:t>23 498 </a:t>
            </a:r>
            <a:r>
              <a:rPr sz="2000" b="1" dirty="0" err="1" smtClean="0">
                <a:latin typeface="Calibri"/>
                <a:cs typeface="Calibri"/>
              </a:rPr>
              <a:t>млн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306923" y="2279793"/>
            <a:ext cx="2372360" cy="802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41935">
              <a:lnSpc>
                <a:spcPct val="100000"/>
              </a:lnSpc>
            </a:pPr>
            <a:r>
              <a:rPr sz="1800" spc="-35" dirty="0">
                <a:latin typeface="Calibri"/>
                <a:cs typeface="Calibri"/>
              </a:rPr>
              <a:t>Р</a:t>
            </a:r>
            <a:r>
              <a:rPr sz="1800" dirty="0">
                <a:latin typeface="Calibri"/>
                <a:cs typeface="Calibri"/>
              </a:rPr>
              <a:t>е</a:t>
            </a:r>
            <a:r>
              <a:rPr sz="1800" spc="-5" dirty="0">
                <a:latin typeface="Calibri"/>
                <a:cs typeface="Calibri"/>
              </a:rPr>
              <a:t>ш</a:t>
            </a:r>
            <a:r>
              <a:rPr sz="1800" dirty="0">
                <a:latin typeface="Calibri"/>
                <a:cs typeface="Calibri"/>
              </a:rPr>
              <a:t>е</a:t>
            </a:r>
            <a:r>
              <a:rPr sz="1800" spc="-5" dirty="0">
                <a:latin typeface="Calibri"/>
                <a:cs typeface="Calibri"/>
              </a:rPr>
              <a:t>ни</a:t>
            </a:r>
            <a:r>
              <a:rPr sz="1800" dirty="0">
                <a:latin typeface="Calibri"/>
                <a:cs typeface="Calibri"/>
              </a:rPr>
              <a:t>е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</a:t>
            </a:r>
            <a:r>
              <a:rPr sz="1800" dirty="0">
                <a:latin typeface="Calibri"/>
                <a:cs typeface="Calibri"/>
              </a:rPr>
              <a:t>б</a:t>
            </a:r>
            <a:r>
              <a:rPr sz="1800" spc="-20" dirty="0">
                <a:latin typeface="Calibri"/>
                <a:cs typeface="Calibri"/>
              </a:rPr>
              <a:t>щ</a:t>
            </a:r>
            <a:r>
              <a:rPr sz="1800" dirty="0">
                <a:latin typeface="Calibri"/>
                <a:cs typeface="Calibri"/>
              </a:rPr>
              <a:t>е</a:t>
            </a:r>
            <a:r>
              <a:rPr sz="1800" spc="-25" dirty="0">
                <a:latin typeface="Calibri"/>
                <a:cs typeface="Calibri"/>
              </a:rPr>
              <a:t>г</a:t>
            </a:r>
            <a:r>
              <a:rPr sz="1800" dirty="0">
                <a:latin typeface="Calibri"/>
                <a:cs typeface="Calibri"/>
              </a:rPr>
              <a:t>о 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dirty="0">
                <a:latin typeface="Calibri"/>
                <a:cs typeface="Calibri"/>
              </a:rPr>
              <a:t>обра</a:t>
            </a:r>
            <a:r>
              <a:rPr sz="1800" spc="-5" dirty="0">
                <a:latin typeface="Calibri"/>
                <a:cs typeface="Calibri"/>
              </a:rPr>
              <a:t>ни</a:t>
            </a:r>
            <a:r>
              <a:rPr sz="1800" dirty="0">
                <a:latin typeface="Calibri"/>
                <a:cs typeface="Calibri"/>
              </a:rPr>
              <a:t>я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ч</a:t>
            </a:r>
            <a:r>
              <a:rPr sz="1800" spc="5" dirty="0">
                <a:latin typeface="Calibri"/>
                <a:cs typeface="Calibri"/>
              </a:rPr>
              <a:t>л</a:t>
            </a:r>
            <a:r>
              <a:rPr sz="1800" dirty="0">
                <a:latin typeface="Calibri"/>
                <a:cs typeface="Calibri"/>
              </a:rPr>
              <a:t>е</a:t>
            </a:r>
            <a:r>
              <a:rPr sz="1800" spc="-5" dirty="0">
                <a:latin typeface="Calibri"/>
                <a:cs typeface="Calibri"/>
              </a:rPr>
              <a:t>н</a:t>
            </a:r>
            <a:r>
              <a:rPr sz="1800" dirty="0">
                <a:latin typeface="Calibri"/>
                <a:cs typeface="Calibri"/>
              </a:rPr>
              <a:t>ов С</a:t>
            </a:r>
            <a:r>
              <a:rPr sz="1800" spc="-10" dirty="0">
                <a:latin typeface="Calibri"/>
                <a:cs typeface="Calibri"/>
              </a:rPr>
              <a:t>Р</a:t>
            </a:r>
            <a:r>
              <a:rPr sz="1800" dirty="0">
                <a:latin typeface="Calibri"/>
                <a:cs typeface="Calibri"/>
              </a:rPr>
              <a:t>О</a:t>
            </a:r>
          </a:p>
          <a:p>
            <a:pPr marL="64135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o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ф</a:t>
            </a:r>
            <a:r>
              <a:rPr sz="1800" dirty="0">
                <a:latin typeface="Calibri"/>
                <a:cs typeface="Calibri"/>
              </a:rPr>
              <a:t>ор</a:t>
            </a:r>
            <a:r>
              <a:rPr sz="1800" spc="-10" dirty="0">
                <a:latin typeface="Calibri"/>
                <a:cs typeface="Calibri"/>
              </a:rPr>
              <a:t>м</a:t>
            </a:r>
            <a:r>
              <a:rPr sz="1800" spc="-5" dirty="0">
                <a:latin typeface="Calibri"/>
                <a:cs typeface="Calibri"/>
              </a:rPr>
              <a:t>и</a:t>
            </a:r>
            <a:r>
              <a:rPr sz="1800" dirty="0">
                <a:latin typeface="Calibri"/>
                <a:cs typeface="Calibri"/>
              </a:rPr>
              <a:t>рова</a:t>
            </a:r>
            <a:r>
              <a:rPr sz="1800" spc="-5" dirty="0">
                <a:latin typeface="Calibri"/>
                <a:cs typeface="Calibri"/>
              </a:rPr>
              <a:t>ни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65" dirty="0">
                <a:latin typeface="Calibri"/>
                <a:cs typeface="Calibri"/>
              </a:rPr>
              <a:t>К</a:t>
            </a:r>
            <a:r>
              <a:rPr sz="1800" dirty="0">
                <a:latin typeface="Calibri"/>
                <a:cs typeface="Calibri"/>
              </a:rPr>
              <a:t>Ф</a:t>
            </a:r>
            <a:r>
              <a:rPr sz="1800" spc="5" dirty="0">
                <a:latin typeface="Calibri"/>
                <a:cs typeface="Calibri"/>
              </a:rPr>
              <a:t> В</a:t>
            </a:r>
            <a:r>
              <a:rPr sz="1800" dirty="0">
                <a:latin typeface="Calibri"/>
                <a:cs typeface="Calibri"/>
              </a:rPr>
              <a:t>В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533401" y="2495820"/>
            <a:ext cx="556260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65" dirty="0">
                <a:latin typeface="Calibri"/>
                <a:cs typeface="Calibri"/>
              </a:rPr>
              <a:t>К</a:t>
            </a:r>
            <a:r>
              <a:rPr sz="2000" dirty="0">
                <a:latin typeface="Calibri"/>
                <a:cs typeface="Calibri"/>
              </a:rPr>
              <a:t>Ф</a:t>
            </a:r>
            <a:r>
              <a:rPr sz="2000" spc="5" dirty="0">
                <a:latin typeface="Calibri"/>
                <a:cs typeface="Calibri"/>
              </a:rPr>
              <a:t> В</a:t>
            </a:r>
            <a:r>
              <a:rPr sz="2000" dirty="0">
                <a:latin typeface="Calibri"/>
                <a:cs typeface="Calibri"/>
              </a:rPr>
              <a:t>В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lang="ru-RU" sz="2000" dirty="0" smtClean="0">
                <a:latin typeface="Calibri"/>
                <a:cs typeface="Calibri"/>
              </a:rPr>
              <a:t>12 450</a:t>
            </a:r>
            <a:r>
              <a:rPr sz="2000" spc="10" dirty="0" smtClean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м</a:t>
            </a:r>
            <a:r>
              <a:rPr sz="2000" spc="5" dirty="0">
                <a:latin typeface="Calibri"/>
                <a:cs typeface="Calibri"/>
              </a:rPr>
              <a:t>л</a:t>
            </a:r>
            <a:r>
              <a:rPr sz="2000" dirty="0">
                <a:latin typeface="Calibri"/>
                <a:cs typeface="Calibri"/>
              </a:rPr>
              <a:t>н 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+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lang="ru-RU" sz="2000" dirty="0" smtClean="0">
                <a:latin typeface="Calibri"/>
                <a:cs typeface="Calibri"/>
              </a:rPr>
              <a:t>5 400</a:t>
            </a:r>
            <a:r>
              <a:rPr sz="2000" dirty="0" smtClean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м</a:t>
            </a:r>
            <a:r>
              <a:rPr sz="2000" spc="5" dirty="0">
                <a:latin typeface="Calibri"/>
                <a:cs typeface="Calibri"/>
              </a:rPr>
              <a:t>л</a:t>
            </a:r>
            <a:r>
              <a:rPr sz="2000" dirty="0">
                <a:latin typeface="Calibri"/>
                <a:cs typeface="Calibri"/>
              </a:rPr>
              <a:t>н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+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lang="ru-RU" sz="2000" dirty="0" smtClean="0">
                <a:latin typeface="Calibri"/>
                <a:cs typeface="Calibri"/>
              </a:rPr>
              <a:t>5 648</a:t>
            </a:r>
            <a:r>
              <a:rPr sz="2000" dirty="0" smtClean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м</a:t>
            </a:r>
            <a:r>
              <a:rPr sz="2000" spc="5" dirty="0">
                <a:latin typeface="Calibri"/>
                <a:cs typeface="Calibri"/>
              </a:rPr>
              <a:t>л</a:t>
            </a:r>
            <a:r>
              <a:rPr sz="2000" dirty="0">
                <a:latin typeface="Calibri"/>
                <a:cs typeface="Calibri"/>
              </a:rPr>
              <a:t>н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6667197" y="1775730"/>
            <a:ext cx="106870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dirty="0" smtClean="0">
                <a:latin typeface="Calibri"/>
                <a:cs typeface="Calibri"/>
              </a:rPr>
              <a:t>14</a:t>
            </a:r>
            <a:r>
              <a:rPr sz="1800" dirty="0" smtClean="0">
                <a:latin typeface="Calibri"/>
                <a:cs typeface="Calibri"/>
              </a:rPr>
              <a:t>.</a:t>
            </a:r>
            <a:r>
              <a:rPr lang="ru-RU" sz="1800" dirty="0" smtClean="0">
                <a:latin typeface="Calibri"/>
                <a:cs typeface="Calibri"/>
              </a:rPr>
              <a:t>10</a:t>
            </a:r>
            <a:r>
              <a:rPr sz="1800" dirty="0" smtClean="0">
                <a:latin typeface="Calibri"/>
                <a:cs typeface="Calibri"/>
              </a:rPr>
              <a:t>.2016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329172" y="2170175"/>
            <a:ext cx="1813559" cy="1097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372199" y="2204863"/>
            <a:ext cx="1728470" cy="0"/>
          </a:xfrm>
          <a:custGeom>
            <a:avLst/>
            <a:gdLst/>
            <a:ahLst/>
            <a:cxnLst/>
            <a:rect l="l" t="t" r="r" b="b"/>
            <a:pathLst>
              <a:path w="1728470">
                <a:moveTo>
                  <a:pt x="0" y="0"/>
                </a:moveTo>
                <a:lnTo>
                  <a:pt x="1728190" y="0"/>
                </a:lnTo>
              </a:path>
            </a:pathLst>
          </a:cu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endParaRPr/>
          </a:p>
        </p:txBody>
      </p:sp>
      <p:cxnSp>
        <p:nvCxnSpPr>
          <p:cNvPr id="37" name="Прямая со стрелкой 36"/>
          <p:cNvCxnSpPr/>
          <p:nvPr/>
        </p:nvCxnSpPr>
        <p:spPr>
          <a:xfrm>
            <a:off x="3577628" y="2772819"/>
            <a:ext cx="20534" cy="12657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3577628" y="3276600"/>
            <a:ext cx="2213572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33401" y="3733799"/>
            <a:ext cx="41038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КФ ВВ</a:t>
            </a:r>
            <a:r>
              <a:rPr lang="ru-RU" sz="2000" dirty="0" smtClean="0"/>
              <a:t>=</a:t>
            </a:r>
            <a:r>
              <a:rPr lang="ru-RU" sz="2000" b="1" dirty="0" smtClean="0"/>
              <a:t>12 450 млн </a:t>
            </a:r>
          </a:p>
          <a:p>
            <a:r>
              <a:rPr lang="ru-RU" sz="2000" dirty="0" smtClean="0"/>
              <a:t>(23 498 млн-5400 млн -5648 млн)</a:t>
            </a:r>
            <a:endParaRPr lang="ru-RU" sz="2000" dirty="0"/>
          </a:p>
        </p:txBody>
      </p:sp>
      <p:sp>
        <p:nvSpPr>
          <p:cNvPr id="55" name="TextBox 54"/>
          <p:cNvSpPr txBox="1"/>
          <p:nvPr/>
        </p:nvSpPr>
        <p:spPr>
          <a:xfrm>
            <a:off x="5791200" y="3886200"/>
            <a:ext cx="2759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КФ ОДО</a:t>
            </a:r>
            <a:r>
              <a:rPr lang="ru-RU" sz="2000" dirty="0" smtClean="0"/>
              <a:t>=</a:t>
            </a:r>
            <a:r>
              <a:rPr lang="ru-RU" sz="2000" b="1" dirty="0" smtClean="0"/>
              <a:t>11 048 млн </a:t>
            </a:r>
            <a:r>
              <a:rPr lang="ru-RU" sz="2000" dirty="0" smtClean="0"/>
              <a:t>(5648 млн +5400 млн) </a:t>
            </a:r>
            <a:endParaRPr lang="ru-RU" sz="2000" dirty="0"/>
          </a:p>
        </p:txBody>
      </p:sp>
      <p:cxnSp>
        <p:nvCxnSpPr>
          <p:cNvPr id="87" name="Прямая со стрелкой 86"/>
          <p:cNvCxnSpPr>
            <a:stCxn id="9" idx="2"/>
          </p:cNvCxnSpPr>
          <p:nvPr/>
        </p:nvCxnSpPr>
        <p:spPr>
          <a:xfrm>
            <a:off x="4239287" y="1576730"/>
            <a:ext cx="0" cy="9190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4637260" y="4594085"/>
            <a:ext cx="43833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Принимается решение о </a:t>
            </a:r>
          </a:p>
          <a:p>
            <a:r>
              <a:rPr lang="ru-RU" dirty="0" smtClean="0"/>
              <a:t>формировании КФ ОДО с указанием в заявлении 1-го уровня ответственности (150 тыс. руб.). На каждого члена СРО распределяется равная сумма из накопленных средств СРО </a:t>
            </a:r>
            <a:r>
              <a:rPr lang="ru-RU" dirty="0"/>
              <a:t>=</a:t>
            </a:r>
            <a:r>
              <a:rPr lang="en-US" b="1" dirty="0" smtClean="0"/>
              <a:t>13</a:t>
            </a:r>
            <a:r>
              <a:rPr lang="ru-RU" b="1" dirty="0" smtClean="0"/>
              <a:t>3 тыс. руб.  </a:t>
            </a:r>
            <a:r>
              <a:rPr lang="ru-RU" dirty="0" smtClean="0"/>
              <a:t>(</a:t>
            </a:r>
            <a:r>
              <a:rPr lang="ru-RU" b="1" dirty="0" smtClean="0"/>
              <a:t>КФ ОДО=</a:t>
            </a:r>
            <a:r>
              <a:rPr lang="ru-RU" dirty="0" smtClean="0"/>
              <a:t>11048</a:t>
            </a:r>
            <a:r>
              <a:rPr lang="ru-RU" b="1" dirty="0" smtClean="0"/>
              <a:t> </a:t>
            </a:r>
            <a:r>
              <a:rPr lang="ru-RU" dirty="0" smtClean="0"/>
              <a:t>млн: 83 члена СРО=133 тыс. руб.)</a:t>
            </a:r>
            <a:endParaRPr lang="ru-RU" dirty="0"/>
          </a:p>
        </p:txBody>
      </p:sp>
      <p:cxnSp>
        <p:nvCxnSpPr>
          <p:cNvPr id="128" name="Прямая соединительная линия 127"/>
          <p:cNvCxnSpPr/>
          <p:nvPr/>
        </p:nvCxnSpPr>
        <p:spPr>
          <a:xfrm>
            <a:off x="4637260" y="4594086"/>
            <a:ext cx="4230986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585457" y="4717940"/>
            <a:ext cx="37058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КФ ВВ формируется в указанном размере в случае представления каждым членом СРО заявления с указанием 2-го уровня ответственности (150 тыс. руб.) каждым членом СРО</a:t>
            </a:r>
            <a:endParaRPr lang="ru-RU" dirty="0"/>
          </a:p>
        </p:txBody>
      </p:sp>
      <p:cxnSp>
        <p:nvCxnSpPr>
          <p:cNvPr id="133" name="Прямая соединительная линия 132"/>
          <p:cNvCxnSpPr/>
          <p:nvPr/>
        </p:nvCxnSpPr>
        <p:spPr>
          <a:xfrm>
            <a:off x="533401" y="4594085"/>
            <a:ext cx="3809999" cy="1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8550984" y="0"/>
            <a:ext cx="73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62803" y="625435"/>
            <a:ext cx="636397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Calibri"/>
                <a:cs typeface="Calibri"/>
              </a:rPr>
              <a:t>Р</a:t>
            </a:r>
            <a:r>
              <a:rPr sz="2400" b="1" dirty="0">
                <a:latin typeface="Calibri"/>
                <a:cs typeface="Calibri"/>
              </a:rPr>
              <a:t>а</a:t>
            </a:r>
            <a:r>
              <a:rPr sz="2400" b="1" spc="-5" dirty="0">
                <a:latin typeface="Calibri"/>
                <a:cs typeface="Calibri"/>
              </a:rPr>
              <a:t>з</a:t>
            </a:r>
            <a:r>
              <a:rPr sz="2400" b="1" dirty="0">
                <a:latin typeface="Calibri"/>
                <a:cs typeface="Calibri"/>
              </a:rPr>
              <a:t>ме</a:t>
            </a:r>
            <a:r>
              <a:rPr sz="2400" b="1" spc="-25" dirty="0">
                <a:latin typeface="Calibri"/>
                <a:cs typeface="Calibri"/>
              </a:rPr>
              <a:t>щ</a:t>
            </a:r>
            <a:r>
              <a:rPr sz="2400" b="1" dirty="0">
                <a:latin typeface="Calibri"/>
                <a:cs typeface="Calibri"/>
              </a:rPr>
              <a:t>ен</a:t>
            </a:r>
            <a:r>
              <a:rPr sz="2400" b="1" spc="-5" dirty="0">
                <a:latin typeface="Calibri"/>
                <a:cs typeface="Calibri"/>
              </a:rPr>
              <a:t>и</a:t>
            </a:r>
            <a:r>
              <a:rPr sz="2400" b="1" dirty="0">
                <a:latin typeface="Calibri"/>
                <a:cs typeface="Calibri"/>
              </a:rPr>
              <a:t>е</a:t>
            </a:r>
            <a:r>
              <a:rPr sz="2400" b="1" spc="2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с</a:t>
            </a:r>
            <a:r>
              <a:rPr sz="2400" b="1" spc="-5" dirty="0">
                <a:latin typeface="Calibri"/>
                <a:cs typeface="Calibri"/>
              </a:rPr>
              <a:t>р</a:t>
            </a:r>
            <a:r>
              <a:rPr sz="2400" b="1" spc="-35" dirty="0">
                <a:latin typeface="Calibri"/>
                <a:cs typeface="Calibri"/>
              </a:rPr>
              <a:t>е</a:t>
            </a:r>
            <a:r>
              <a:rPr sz="2400" b="1" spc="-30" dirty="0">
                <a:latin typeface="Calibri"/>
                <a:cs typeface="Calibri"/>
              </a:rPr>
              <a:t>д</a:t>
            </a:r>
            <a:r>
              <a:rPr sz="2400" b="1" dirty="0">
                <a:latin typeface="Calibri"/>
                <a:cs typeface="Calibri"/>
              </a:rPr>
              <a:t>ств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к</a:t>
            </a:r>
            <a:r>
              <a:rPr sz="2400" b="1" dirty="0">
                <a:latin typeface="Calibri"/>
                <a:cs typeface="Calibri"/>
              </a:rPr>
              <a:t>омпенса</a:t>
            </a:r>
            <a:r>
              <a:rPr sz="2400" b="1" spc="-5" dirty="0">
                <a:latin typeface="Calibri"/>
                <a:cs typeface="Calibri"/>
              </a:rPr>
              <a:t>ци</a:t>
            </a:r>
            <a:r>
              <a:rPr sz="2400" b="1" dirty="0">
                <a:latin typeface="Calibri"/>
                <a:cs typeface="Calibri"/>
              </a:rPr>
              <a:t>онно</a:t>
            </a:r>
            <a:r>
              <a:rPr sz="2400" b="1" spc="-25" dirty="0">
                <a:latin typeface="Calibri"/>
                <a:cs typeface="Calibri"/>
              </a:rPr>
              <a:t>г</a:t>
            </a:r>
            <a:r>
              <a:rPr sz="2400" b="1" dirty="0">
                <a:latin typeface="Calibri"/>
                <a:cs typeface="Calibri"/>
              </a:rPr>
              <a:t>о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фон</a:t>
            </a:r>
            <a:r>
              <a:rPr sz="2400" b="1" spc="-5" dirty="0">
                <a:latin typeface="Calibri"/>
                <a:cs typeface="Calibri"/>
              </a:rPr>
              <a:t>д</a:t>
            </a:r>
            <a:r>
              <a:rPr sz="2400" b="1" dirty="0">
                <a:latin typeface="Calibri"/>
                <a:cs typeface="Calibri"/>
              </a:rPr>
              <a:t>а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7255" y="991195"/>
            <a:ext cx="8272780" cy="47397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85870" marR="5080" indent="-3773804" algn="ctr">
              <a:lnSpc>
                <a:spcPct val="100000"/>
              </a:lnSpc>
            </a:pPr>
            <a:r>
              <a:rPr sz="2400" b="1" dirty="0">
                <a:latin typeface="Calibri"/>
                <a:cs typeface="Calibri"/>
              </a:rPr>
              <a:t>само</a:t>
            </a:r>
            <a:r>
              <a:rPr sz="2400" b="1" spc="-5" dirty="0">
                <a:latin typeface="Calibri"/>
                <a:cs typeface="Calibri"/>
              </a:rPr>
              <a:t>р</a:t>
            </a:r>
            <a:r>
              <a:rPr sz="2400" b="1" dirty="0">
                <a:latin typeface="Calibri"/>
                <a:cs typeface="Calibri"/>
              </a:rPr>
              <a:t>ег</a:t>
            </a:r>
            <a:r>
              <a:rPr sz="2400" b="1" spc="-85" dirty="0">
                <a:latin typeface="Calibri"/>
                <a:cs typeface="Calibri"/>
              </a:rPr>
              <a:t>у</a:t>
            </a:r>
            <a:r>
              <a:rPr sz="2400" b="1" spc="-5" dirty="0">
                <a:latin typeface="Calibri"/>
                <a:cs typeface="Calibri"/>
              </a:rPr>
              <a:t>ли</a:t>
            </a:r>
            <a:r>
              <a:rPr sz="2400" b="1" spc="-30" dirty="0">
                <a:latin typeface="Calibri"/>
                <a:cs typeface="Calibri"/>
              </a:rPr>
              <a:t>р</a:t>
            </a:r>
            <a:r>
              <a:rPr sz="2400" b="1" spc="-25" dirty="0">
                <a:latin typeface="Calibri"/>
                <a:cs typeface="Calibri"/>
              </a:rPr>
              <a:t>у</a:t>
            </a:r>
            <a:r>
              <a:rPr sz="2400" b="1" spc="-10" dirty="0">
                <a:latin typeface="Calibri"/>
                <a:cs typeface="Calibri"/>
              </a:rPr>
              <a:t>е</a:t>
            </a:r>
            <a:r>
              <a:rPr sz="2400" b="1" dirty="0">
                <a:latin typeface="Calibri"/>
                <a:cs typeface="Calibri"/>
              </a:rPr>
              <a:t>мой</a:t>
            </a:r>
            <a:r>
              <a:rPr sz="2400" b="1" spc="-3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о</a:t>
            </a:r>
            <a:r>
              <a:rPr sz="2400" b="1" spc="-5" dirty="0">
                <a:latin typeface="Calibri"/>
                <a:cs typeface="Calibri"/>
              </a:rPr>
              <a:t>р</a:t>
            </a:r>
            <a:r>
              <a:rPr sz="2400" b="1" spc="-10" dirty="0">
                <a:latin typeface="Calibri"/>
                <a:cs typeface="Calibri"/>
              </a:rPr>
              <a:t>г</a:t>
            </a:r>
            <a:r>
              <a:rPr sz="2400" b="1" dirty="0">
                <a:latin typeface="Calibri"/>
                <a:cs typeface="Calibri"/>
              </a:rPr>
              <a:t>ан</a:t>
            </a:r>
            <a:r>
              <a:rPr sz="2400" b="1" spc="-5" dirty="0">
                <a:latin typeface="Calibri"/>
                <a:cs typeface="Calibri"/>
              </a:rPr>
              <a:t>из</a:t>
            </a:r>
            <a:r>
              <a:rPr sz="2400" b="1" dirty="0">
                <a:latin typeface="Calibri"/>
                <a:cs typeface="Calibri"/>
              </a:rPr>
              <a:t>а</a:t>
            </a:r>
            <a:r>
              <a:rPr sz="2400" b="1" spc="-5" dirty="0">
                <a:latin typeface="Calibri"/>
                <a:cs typeface="Calibri"/>
              </a:rPr>
              <a:t>ци</a:t>
            </a:r>
            <a:r>
              <a:rPr sz="2400" b="1" dirty="0">
                <a:latin typeface="Calibri"/>
                <a:cs typeface="Calibri"/>
              </a:rPr>
              <a:t>и </a:t>
            </a:r>
            <a:r>
              <a:rPr sz="2400" b="1" dirty="0" err="1">
                <a:latin typeface="Calibri"/>
                <a:cs typeface="Calibri"/>
              </a:rPr>
              <a:t>на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dirty="0" err="1" smtClean="0">
                <a:latin typeface="Calibri"/>
                <a:cs typeface="Calibri"/>
              </a:rPr>
              <a:t>спе</a:t>
            </a:r>
            <a:r>
              <a:rPr sz="2400" b="1" spc="-5" dirty="0" err="1" smtClean="0">
                <a:latin typeface="Calibri"/>
                <a:cs typeface="Calibri"/>
              </a:rPr>
              <a:t>ци</a:t>
            </a:r>
            <a:r>
              <a:rPr sz="2400" b="1" dirty="0" err="1" smtClean="0">
                <a:latin typeface="Calibri"/>
                <a:cs typeface="Calibri"/>
              </a:rPr>
              <a:t>а</a:t>
            </a:r>
            <a:r>
              <a:rPr sz="2400" b="1" spc="-5" dirty="0" err="1" smtClean="0">
                <a:latin typeface="Calibri"/>
                <a:cs typeface="Calibri"/>
              </a:rPr>
              <a:t>л</a:t>
            </a:r>
            <a:r>
              <a:rPr sz="2400" b="1" dirty="0" err="1" smtClean="0">
                <a:latin typeface="Calibri"/>
                <a:cs typeface="Calibri"/>
              </a:rPr>
              <a:t>ьном</a:t>
            </a:r>
            <a:endParaRPr lang="ru-RU" sz="2400" b="1" dirty="0" smtClean="0">
              <a:latin typeface="Calibri"/>
              <a:cs typeface="Calibri"/>
            </a:endParaRPr>
          </a:p>
          <a:p>
            <a:pPr marL="3785870" marR="5080" indent="-3773804" algn="ctr">
              <a:lnSpc>
                <a:spcPct val="100000"/>
              </a:lnSpc>
            </a:pPr>
            <a:r>
              <a:rPr sz="2400" b="1" spc="-10" dirty="0" smtClean="0">
                <a:latin typeface="Calibri"/>
                <a:cs typeface="Calibri"/>
              </a:rPr>
              <a:t> </a:t>
            </a:r>
            <a:r>
              <a:rPr sz="2400" b="1" spc="-5" dirty="0" err="1">
                <a:latin typeface="Calibri"/>
                <a:cs typeface="Calibri"/>
              </a:rPr>
              <a:t>б</a:t>
            </a:r>
            <a:r>
              <a:rPr sz="2400" b="1" dirty="0" err="1">
                <a:latin typeface="Calibri"/>
                <a:cs typeface="Calibri"/>
              </a:rPr>
              <a:t>ан</a:t>
            </a:r>
            <a:r>
              <a:rPr sz="2400" b="1" spc="-40" dirty="0" err="1">
                <a:latin typeface="Calibri"/>
                <a:cs typeface="Calibri"/>
              </a:rPr>
              <a:t>к</a:t>
            </a:r>
            <a:r>
              <a:rPr sz="2400" b="1" dirty="0" err="1">
                <a:latin typeface="Calibri"/>
                <a:cs typeface="Calibri"/>
              </a:rPr>
              <a:t>овс</a:t>
            </a:r>
            <a:r>
              <a:rPr sz="2400" b="1" spc="-40" dirty="0" err="1">
                <a:latin typeface="Calibri"/>
                <a:cs typeface="Calibri"/>
              </a:rPr>
              <a:t>к</a:t>
            </a:r>
            <a:r>
              <a:rPr sz="2400" b="1" dirty="0" err="1">
                <a:latin typeface="Calibri"/>
                <a:cs typeface="Calibri"/>
              </a:rPr>
              <a:t>ом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dirty="0" err="1" smtClean="0">
                <a:latin typeface="Calibri"/>
                <a:cs typeface="Calibri"/>
              </a:rPr>
              <a:t>сче</a:t>
            </a:r>
            <a:r>
              <a:rPr sz="2400" b="1" spc="-15" dirty="0" err="1" smtClean="0">
                <a:latin typeface="Calibri"/>
                <a:cs typeface="Calibri"/>
              </a:rPr>
              <a:t>т</a:t>
            </a:r>
            <a:r>
              <a:rPr sz="2400" b="1" dirty="0" err="1" smtClean="0">
                <a:latin typeface="Calibri"/>
                <a:cs typeface="Calibri"/>
              </a:rPr>
              <a:t>е</a:t>
            </a:r>
            <a:endParaRPr sz="2800" dirty="0">
              <a:latin typeface="Times New Roman"/>
              <a:cs typeface="Times New Roman"/>
            </a:endParaRPr>
          </a:p>
          <a:p>
            <a:pPr marR="624840" algn="ctr">
              <a:lnSpc>
                <a:spcPct val="100000"/>
              </a:lnSpc>
            </a:pPr>
            <a:r>
              <a:rPr sz="2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Ф</a:t>
            </a:r>
            <a:r>
              <a:rPr sz="2600" b="1" spc="-4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д</a:t>
            </a:r>
            <a:r>
              <a:rPr sz="2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26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2600" b="1" spc="30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льн</a:t>
            </a:r>
            <a:r>
              <a:rPr sz="2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ы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й</a:t>
            </a:r>
            <a:r>
              <a:rPr sz="2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з</a:t>
            </a:r>
            <a:r>
              <a:rPr sz="26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2600" b="1" spc="-40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26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2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b="1" spc="-35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2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03</a:t>
            </a:r>
            <a:r>
              <a:rPr sz="2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sz="26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07</a:t>
            </a:r>
            <a:r>
              <a:rPr sz="2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sz="26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20</a:t>
            </a:r>
            <a:r>
              <a:rPr sz="2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endParaRPr sz="26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1115695" marR="1742439" indent="-1270" algn="ctr">
              <a:lnSpc>
                <a:spcPct val="99700"/>
              </a:lnSpc>
              <a:spcBef>
                <a:spcPts val="5"/>
              </a:spcBef>
            </a:pP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№</a:t>
            </a:r>
            <a:r>
              <a:rPr sz="2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372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r>
              <a:rPr sz="2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Ф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З</a:t>
            </a:r>
            <a:r>
              <a:rPr sz="2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«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2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2600" b="1" spc="30" dirty="0">
                <a:solidFill>
                  <a:srgbClr val="FF0000"/>
                </a:solidFill>
                <a:latin typeface="Times New Roman"/>
                <a:cs typeface="Times New Roman"/>
              </a:rPr>
              <a:t>ес</a:t>
            </a:r>
            <a:r>
              <a:rPr sz="2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нии</a:t>
            </a:r>
            <a:r>
              <a:rPr sz="2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2600" b="1" spc="-40" dirty="0">
                <a:solidFill>
                  <a:srgbClr val="FF0000"/>
                </a:solidFill>
                <a:latin typeface="Times New Roman"/>
                <a:cs typeface="Times New Roman"/>
              </a:rPr>
              <a:t>з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r>
              <a:rPr sz="2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2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ний</a:t>
            </a:r>
            <a:r>
              <a:rPr sz="2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в </a:t>
            </a:r>
            <a:r>
              <a:rPr sz="2600" b="1" spc="-170" dirty="0">
                <a:solidFill>
                  <a:srgbClr val="FF0000"/>
                </a:solidFill>
                <a:latin typeface="Times New Roman"/>
                <a:cs typeface="Times New Roman"/>
              </a:rPr>
              <a:t>Г</a:t>
            </a:r>
            <a:r>
              <a:rPr sz="26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ра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д</a:t>
            </a:r>
            <a:r>
              <a:rPr sz="26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2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2600" b="1" spc="25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26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ро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2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те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2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ь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2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ы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й</a:t>
            </a:r>
            <a:r>
              <a:rPr sz="2600" b="1" spc="-40" dirty="0">
                <a:solidFill>
                  <a:srgbClr val="FF0000"/>
                </a:solidFill>
                <a:latin typeface="Times New Roman"/>
                <a:cs typeface="Times New Roman"/>
              </a:rPr>
              <a:t> к</a:t>
            </a:r>
            <a:r>
              <a:rPr sz="2600" b="1" spc="-7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д</a:t>
            </a:r>
            <a:r>
              <a:rPr sz="2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2600" b="1" spc="-60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с </a:t>
            </a:r>
            <a:r>
              <a:rPr sz="2600" b="1" spc="-55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26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2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сс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ий</a:t>
            </a:r>
            <a:r>
              <a:rPr sz="2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2600" b="1" spc="-40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26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й</a:t>
            </a:r>
            <a:r>
              <a:rPr sz="2600" b="1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Ф</a:t>
            </a:r>
            <a:r>
              <a:rPr sz="2600" b="1" spc="-4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д</a:t>
            </a:r>
            <a:r>
              <a:rPr sz="2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26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ра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ции</a:t>
            </a:r>
            <a:r>
              <a:rPr sz="2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26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b="1" spc="-35" dirty="0">
                <a:solidFill>
                  <a:srgbClr val="FF0000"/>
                </a:solidFill>
                <a:latin typeface="Times New Roman"/>
                <a:cs typeface="Times New Roman"/>
              </a:rPr>
              <a:t>от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д</a:t>
            </a:r>
            <a:r>
              <a:rPr sz="2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льн</a:t>
            </a:r>
            <a:r>
              <a:rPr sz="2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ы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е </a:t>
            </a:r>
            <a:r>
              <a:rPr sz="2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з</a:t>
            </a:r>
            <a:r>
              <a:rPr sz="26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2600" b="1" spc="-40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26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2600" b="1" spc="-7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д</a:t>
            </a:r>
            <a:r>
              <a:rPr sz="2600" b="1" spc="-70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26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2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ел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ьн</a:t>
            </a:r>
            <a:r>
              <a:rPr sz="2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ы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2600" b="1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26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2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ы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»</a:t>
            </a:r>
            <a:r>
              <a:rPr sz="2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2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01</a:t>
            </a:r>
            <a:r>
              <a:rPr sz="2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sz="2600" b="1" spc="-140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sz="26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sz="2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sz="26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sz="2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01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6 </a:t>
            </a:r>
            <a:r>
              <a:rPr sz="26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2600" b="1" spc="-55" dirty="0">
                <a:solidFill>
                  <a:srgbClr val="FF0000"/>
                </a:solidFill>
                <a:latin typeface="Times New Roman"/>
                <a:cs typeface="Times New Roman"/>
              </a:rPr>
              <a:t>б</a:t>
            </a:r>
            <a:r>
              <a:rPr sz="2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я</a:t>
            </a:r>
            <a:r>
              <a:rPr sz="2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з</a:t>
            </a:r>
            <a:r>
              <a:rPr sz="2600" b="1" spc="2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2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b="1" spc="30" dirty="0">
                <a:solidFill>
                  <a:srgbClr val="FF0000"/>
                </a:solidFill>
                <a:latin typeface="Times New Roman"/>
                <a:cs typeface="Times New Roman"/>
              </a:rPr>
              <a:t>вс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2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b="1" spc="30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26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2600" b="1" spc="-35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r>
              <a:rPr sz="26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ор</a:t>
            </a:r>
            <a:r>
              <a:rPr sz="2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ег</a:t>
            </a:r>
            <a:r>
              <a:rPr sz="2600" b="1" spc="-70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ли</a:t>
            </a:r>
            <a:r>
              <a:rPr sz="2600" b="1" spc="-35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2600" b="1" spc="-80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2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r>
              <a:rPr sz="2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ы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е </a:t>
            </a:r>
            <a:r>
              <a:rPr sz="26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орга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ни</a:t>
            </a:r>
            <a:r>
              <a:rPr sz="2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з</a:t>
            </a:r>
            <a:r>
              <a:rPr sz="26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ции</a:t>
            </a:r>
            <a:r>
              <a:rPr sz="2600" b="1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2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b="1" spc="-40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2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ф</a:t>
            </a:r>
            <a:r>
              <a:rPr sz="2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26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2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с</a:t>
            </a:r>
            <a:r>
              <a:rPr sz="2600" b="1" spc="40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26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ро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26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2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2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ь</a:t>
            </a:r>
            <a:r>
              <a:rPr sz="2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ст</a:t>
            </a:r>
            <a:r>
              <a:rPr sz="2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ва </a:t>
            </a:r>
            <a:r>
              <a:rPr sz="26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ра</a:t>
            </a:r>
            <a:r>
              <a:rPr sz="2600" b="1" spc="-40" dirty="0">
                <a:solidFill>
                  <a:srgbClr val="FF0000"/>
                </a:solidFill>
                <a:latin typeface="Times New Roman"/>
                <a:cs typeface="Times New Roman"/>
              </a:rPr>
              <a:t>з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r>
              <a:rPr sz="2600" b="1" spc="3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2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26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26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ь</a:t>
            </a:r>
            <a:r>
              <a:rPr sz="2600" b="1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26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2600" b="1" spc="-4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д</a:t>
            </a:r>
            <a:r>
              <a:rPr sz="2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26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2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а </a:t>
            </a:r>
            <a:r>
              <a:rPr sz="2600" b="1" spc="-40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2600" b="1" spc="-45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мп</a:t>
            </a:r>
            <a:r>
              <a:rPr sz="2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2600" b="1" spc="30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26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ци</a:t>
            </a:r>
            <a:r>
              <a:rPr sz="26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нн</a:t>
            </a:r>
            <a:r>
              <a:rPr sz="2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2600" b="1" spc="-70" dirty="0">
                <a:solidFill>
                  <a:srgbClr val="FF0000"/>
                </a:solidFill>
                <a:latin typeface="Times New Roman"/>
                <a:cs typeface="Times New Roman"/>
              </a:rPr>
              <a:t>г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2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ф</a:t>
            </a:r>
            <a:r>
              <a:rPr sz="26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2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д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2600" b="1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(ф</a:t>
            </a:r>
            <a:r>
              <a:rPr sz="26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нд</a:t>
            </a:r>
            <a:r>
              <a:rPr sz="2600" b="1" spc="-55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2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) на</a:t>
            </a:r>
            <a:r>
              <a:rPr sz="2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с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п</a:t>
            </a:r>
            <a:r>
              <a:rPr sz="2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ци</a:t>
            </a:r>
            <a:r>
              <a:rPr sz="2600" b="1" spc="2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льн</a:t>
            </a:r>
            <a:r>
              <a:rPr sz="2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ы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r>
              <a:rPr sz="2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ба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2600" b="1" spc="-40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2600" b="1" spc="-55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2600" b="1" spc="30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2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ких</a:t>
            </a:r>
            <a:r>
              <a:rPr sz="2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b="1" spc="-55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2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че</a:t>
            </a:r>
            <a:r>
              <a:rPr sz="2600" b="1" spc="25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2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ах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endParaRPr sz="2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550983" y="135487"/>
            <a:ext cx="22987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600" b="1" spc="-15" dirty="0" smtClean="0">
                <a:solidFill>
                  <a:srgbClr val="8A8A8A"/>
                </a:solidFill>
                <a:latin typeface="Calibri"/>
                <a:cs typeface="Calibri"/>
              </a:rPr>
              <a:t>17</a:t>
            </a:r>
            <a:endParaRPr sz="16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7122" y="124114"/>
            <a:ext cx="696722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20" dirty="0">
                <a:latin typeface="Calibri"/>
                <a:cs typeface="Calibri"/>
              </a:rPr>
              <a:t>С</a:t>
            </a:r>
            <a:r>
              <a:rPr sz="2800" b="1" spc="-10" dirty="0">
                <a:latin typeface="Calibri"/>
                <a:cs typeface="Calibri"/>
              </a:rPr>
              <a:t>л</a:t>
            </a:r>
            <a:r>
              <a:rPr sz="2800" b="1" spc="-25" dirty="0">
                <a:latin typeface="Calibri"/>
                <a:cs typeface="Calibri"/>
              </a:rPr>
              <a:t>у</a:t>
            </a:r>
            <a:r>
              <a:rPr sz="2800" b="1" spc="-15" dirty="0">
                <a:latin typeface="Calibri"/>
                <a:cs typeface="Calibri"/>
              </a:rPr>
              <a:t>чаи</a:t>
            </a:r>
            <a:r>
              <a:rPr sz="2800" b="1" spc="25" dirty="0">
                <a:latin typeface="Calibri"/>
                <a:cs typeface="Calibri"/>
              </a:rPr>
              <a:t> </a:t>
            </a:r>
            <a:r>
              <a:rPr sz="2800" b="1" spc="-25" dirty="0">
                <a:latin typeface="Calibri"/>
                <a:cs typeface="Calibri"/>
              </a:rPr>
              <a:t>о</a:t>
            </a:r>
            <a:r>
              <a:rPr sz="2800" b="1" spc="-10" dirty="0">
                <a:latin typeface="Calibri"/>
                <a:cs typeface="Calibri"/>
              </a:rPr>
              <a:t>с</a:t>
            </a:r>
            <a:r>
              <a:rPr sz="2800" b="1" spc="-25" dirty="0">
                <a:latin typeface="Calibri"/>
                <a:cs typeface="Calibri"/>
              </a:rPr>
              <a:t>у</a:t>
            </a:r>
            <a:r>
              <a:rPr sz="2800" b="1" spc="-50" dirty="0">
                <a:latin typeface="Calibri"/>
                <a:cs typeface="Calibri"/>
              </a:rPr>
              <a:t>щ</a:t>
            </a:r>
            <a:r>
              <a:rPr sz="2800" b="1" spc="-20" dirty="0">
                <a:latin typeface="Calibri"/>
                <a:cs typeface="Calibri"/>
              </a:rPr>
              <a:t>е</a:t>
            </a:r>
            <a:r>
              <a:rPr sz="2800" b="1" spc="-10" dirty="0">
                <a:latin typeface="Calibri"/>
                <a:cs typeface="Calibri"/>
              </a:rPr>
              <a:t>с</a:t>
            </a:r>
            <a:r>
              <a:rPr sz="2800" b="1" spc="-15" dirty="0">
                <a:latin typeface="Calibri"/>
                <a:cs typeface="Calibri"/>
              </a:rPr>
              <a:t>т</a:t>
            </a:r>
            <a:r>
              <a:rPr sz="2800" b="1" spc="-35" dirty="0">
                <a:latin typeface="Calibri"/>
                <a:cs typeface="Calibri"/>
              </a:rPr>
              <a:t>в</a:t>
            </a:r>
            <a:r>
              <a:rPr sz="2800" b="1" spc="-10" dirty="0">
                <a:latin typeface="Calibri"/>
                <a:cs typeface="Calibri"/>
              </a:rPr>
              <a:t>л</a:t>
            </a:r>
            <a:r>
              <a:rPr sz="2800" b="1" spc="-20" dirty="0">
                <a:latin typeface="Calibri"/>
                <a:cs typeface="Calibri"/>
              </a:rPr>
              <a:t>е</a:t>
            </a:r>
            <a:r>
              <a:rPr sz="2800" b="1" spc="-15" dirty="0">
                <a:latin typeface="Calibri"/>
                <a:cs typeface="Calibri"/>
              </a:rPr>
              <a:t>ния</a:t>
            </a:r>
            <a:r>
              <a:rPr sz="2800" b="1" spc="35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вы</a:t>
            </a:r>
            <a:r>
              <a:rPr sz="2800" b="1" spc="-25" dirty="0">
                <a:latin typeface="Calibri"/>
                <a:cs typeface="Calibri"/>
              </a:rPr>
              <a:t>п</a:t>
            </a:r>
            <a:r>
              <a:rPr sz="2800" b="1" spc="-10" dirty="0">
                <a:latin typeface="Calibri"/>
                <a:cs typeface="Calibri"/>
              </a:rPr>
              <a:t>л</a:t>
            </a:r>
            <a:r>
              <a:rPr sz="2800" b="1" spc="-30" dirty="0">
                <a:latin typeface="Calibri"/>
                <a:cs typeface="Calibri"/>
              </a:rPr>
              <a:t>а</a:t>
            </a:r>
            <a:r>
              <a:rPr sz="2800" b="1" spc="-15" dirty="0">
                <a:latin typeface="Calibri"/>
                <a:cs typeface="Calibri"/>
              </a:rPr>
              <a:t>т</a:t>
            </a:r>
            <a:r>
              <a:rPr sz="2800" b="1" spc="15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из</a:t>
            </a:r>
            <a:r>
              <a:rPr sz="2800" b="1" spc="2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с</a:t>
            </a:r>
            <a:r>
              <a:rPr sz="2800" b="1" spc="-20" dirty="0">
                <a:latin typeface="Calibri"/>
                <a:cs typeface="Calibri"/>
              </a:rPr>
              <a:t>р</a:t>
            </a:r>
            <a:r>
              <a:rPr sz="2800" b="1" spc="-55" dirty="0">
                <a:latin typeface="Calibri"/>
                <a:cs typeface="Calibri"/>
              </a:rPr>
              <a:t>е</a:t>
            </a:r>
            <a:r>
              <a:rPr sz="2800" b="1" spc="-40" dirty="0">
                <a:latin typeface="Calibri"/>
                <a:cs typeface="Calibri"/>
              </a:rPr>
              <a:t>д</a:t>
            </a:r>
            <a:r>
              <a:rPr sz="2800" b="1" spc="-10" dirty="0">
                <a:latin typeface="Calibri"/>
                <a:cs typeface="Calibri"/>
              </a:rPr>
              <a:t>с</a:t>
            </a:r>
            <a:r>
              <a:rPr sz="2800" b="1" spc="-15" dirty="0">
                <a:latin typeface="Calibri"/>
                <a:cs typeface="Calibri"/>
              </a:rPr>
              <a:t>тв</a:t>
            </a:r>
            <a:r>
              <a:rPr sz="2800" b="1" dirty="0">
                <a:latin typeface="Calibri"/>
                <a:cs typeface="Calibri"/>
              </a:rPr>
              <a:t> </a:t>
            </a:r>
            <a:r>
              <a:rPr sz="2800" b="1" spc="-130" dirty="0">
                <a:latin typeface="Calibri"/>
                <a:cs typeface="Calibri"/>
              </a:rPr>
              <a:t>КФ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8296" y="550935"/>
            <a:ext cx="7756525" cy="10236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905" algn="ctr">
              <a:lnSpc>
                <a:spcPct val="100000"/>
              </a:lnSpc>
              <a:tabLst>
                <a:tab pos="5128895" algn="l"/>
              </a:tabLst>
            </a:pPr>
            <a:r>
              <a:rPr sz="2800" b="1" spc="-20" dirty="0">
                <a:latin typeface="Calibri"/>
                <a:cs typeface="Calibri"/>
              </a:rPr>
              <a:t>С</a:t>
            </a:r>
            <a:r>
              <a:rPr sz="2800" b="1" spc="-15" dirty="0">
                <a:latin typeface="Calibri"/>
                <a:cs typeface="Calibri"/>
              </a:rPr>
              <a:t>Р</a:t>
            </a:r>
            <a:r>
              <a:rPr sz="2800" b="1" spc="-75" dirty="0">
                <a:latin typeface="Calibri"/>
                <a:cs typeface="Calibri"/>
              </a:rPr>
              <a:t>О</a:t>
            </a:r>
            <a:r>
              <a:rPr sz="2800" b="1" spc="-10" dirty="0">
                <a:latin typeface="Calibri"/>
                <a:cs typeface="Calibri"/>
              </a:rPr>
              <a:t>,</a:t>
            </a:r>
            <a:r>
              <a:rPr sz="2800" b="1" spc="1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с</a:t>
            </a:r>
            <a:r>
              <a:rPr sz="2800" b="1" spc="-25" dirty="0">
                <a:latin typeface="Calibri"/>
                <a:cs typeface="Calibri"/>
              </a:rPr>
              <a:t>форм</a:t>
            </a:r>
            <a:r>
              <a:rPr sz="2800" b="1" spc="-20" dirty="0">
                <a:latin typeface="Calibri"/>
                <a:cs typeface="Calibri"/>
              </a:rPr>
              <a:t>ир</a:t>
            </a:r>
            <a:r>
              <a:rPr sz="2800" b="1" spc="-25" dirty="0">
                <a:latin typeface="Calibri"/>
                <a:cs typeface="Calibri"/>
              </a:rPr>
              <a:t>о</a:t>
            </a:r>
            <a:r>
              <a:rPr sz="2800" b="1" spc="-20" dirty="0">
                <a:latin typeface="Calibri"/>
                <a:cs typeface="Calibri"/>
              </a:rPr>
              <a:t>ванных</a:t>
            </a:r>
            <a:r>
              <a:rPr sz="2800" b="1" spc="35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с</a:t>
            </a:r>
            <a:r>
              <a:rPr sz="2800" b="1" spc="10" dirty="0">
                <a:latin typeface="Calibri"/>
                <a:cs typeface="Calibri"/>
              </a:rPr>
              <a:t> </a:t>
            </a:r>
            <a:r>
              <a:rPr sz="2800" b="1" spc="-25" dirty="0">
                <a:latin typeface="Calibri"/>
                <a:cs typeface="Calibri"/>
              </a:rPr>
              <a:t>у</a:t>
            </a:r>
            <a:r>
              <a:rPr sz="2800" b="1" spc="-15" dirty="0">
                <a:latin typeface="Calibri"/>
                <a:cs typeface="Calibri"/>
              </a:rPr>
              <a:t>ч</a:t>
            </a:r>
            <a:r>
              <a:rPr sz="2800" b="1" spc="-30" dirty="0">
                <a:latin typeface="Calibri"/>
                <a:cs typeface="Calibri"/>
              </a:rPr>
              <a:t>е</a:t>
            </a:r>
            <a:r>
              <a:rPr sz="2800" b="1" spc="-40" dirty="0">
                <a:latin typeface="Calibri"/>
                <a:cs typeface="Calibri"/>
              </a:rPr>
              <a:t>т</a:t>
            </a:r>
            <a:r>
              <a:rPr sz="2800" b="1" spc="-25" dirty="0">
                <a:latin typeface="Calibri"/>
                <a:cs typeface="Calibri"/>
              </a:rPr>
              <a:t>о</a:t>
            </a:r>
            <a:r>
              <a:rPr sz="2800" b="1" spc="-20" dirty="0">
                <a:latin typeface="Calibri"/>
                <a:cs typeface="Calibri"/>
              </a:rPr>
              <a:t>м</a:t>
            </a:r>
            <a:r>
              <a:rPr sz="2800" b="1" dirty="0">
                <a:latin typeface="Calibri"/>
                <a:cs typeface="Calibri"/>
              </a:rPr>
              <a:t>	</a:t>
            </a:r>
            <a:r>
              <a:rPr sz="2800" b="1" spc="-20" dirty="0">
                <a:latin typeface="Calibri"/>
                <a:cs typeface="Calibri"/>
              </a:rPr>
              <a:t>37</a:t>
            </a:r>
            <a:r>
              <a:rPr sz="2800" b="1" spc="-15" dirty="0">
                <a:latin typeface="Calibri"/>
                <a:cs typeface="Calibri"/>
              </a:rPr>
              <a:t>2-</a:t>
            </a:r>
            <a:r>
              <a:rPr sz="2800" b="1" spc="-45" dirty="0">
                <a:latin typeface="Calibri"/>
                <a:cs typeface="Calibri"/>
              </a:rPr>
              <a:t>Ф</a:t>
            </a:r>
            <a:r>
              <a:rPr sz="2800" b="1" spc="-20" dirty="0">
                <a:latin typeface="Calibri"/>
                <a:cs typeface="Calibri"/>
              </a:rPr>
              <a:t>З</a:t>
            </a:r>
            <a:r>
              <a:rPr sz="2800" b="1" spc="-10" dirty="0">
                <a:latin typeface="Calibri"/>
                <a:cs typeface="Calibri"/>
              </a:rPr>
              <a:t>, </a:t>
            </a:r>
            <a:r>
              <a:rPr sz="2800" b="1" spc="-20" dirty="0">
                <a:latin typeface="Calibri"/>
                <a:cs typeface="Calibri"/>
              </a:rPr>
              <a:t>ра</a:t>
            </a:r>
            <a:r>
              <a:rPr sz="2800" b="1" spc="-25" dirty="0">
                <a:latin typeface="Calibri"/>
                <a:cs typeface="Calibri"/>
              </a:rPr>
              <a:t>зме</a:t>
            </a:r>
            <a:r>
              <a:rPr sz="2800" b="1" spc="-50" dirty="0">
                <a:latin typeface="Calibri"/>
                <a:cs typeface="Calibri"/>
              </a:rPr>
              <a:t>щ</a:t>
            </a:r>
            <a:r>
              <a:rPr sz="2800" b="1" spc="-20" dirty="0">
                <a:latin typeface="Calibri"/>
                <a:cs typeface="Calibri"/>
              </a:rPr>
              <a:t>енных</a:t>
            </a:r>
            <a:r>
              <a:rPr sz="2800" b="1" spc="5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на</a:t>
            </a:r>
            <a:r>
              <a:rPr sz="2800" b="1" spc="1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с</a:t>
            </a:r>
            <a:r>
              <a:rPr sz="2800" b="1" spc="-25" dirty="0">
                <a:latin typeface="Calibri"/>
                <a:cs typeface="Calibri"/>
              </a:rPr>
              <a:t>п</a:t>
            </a:r>
            <a:r>
              <a:rPr sz="2800" b="1" spc="-20" dirty="0">
                <a:latin typeface="Calibri"/>
                <a:cs typeface="Calibri"/>
              </a:rPr>
              <a:t>е</a:t>
            </a:r>
            <a:r>
              <a:rPr sz="2800" b="1" spc="-15" dirty="0">
                <a:latin typeface="Calibri"/>
                <a:cs typeface="Calibri"/>
              </a:rPr>
              <a:t>циа</a:t>
            </a:r>
            <a:r>
              <a:rPr sz="2800" b="1" spc="-10" dirty="0">
                <a:latin typeface="Calibri"/>
                <a:cs typeface="Calibri"/>
              </a:rPr>
              <a:t>л</a:t>
            </a:r>
            <a:r>
              <a:rPr sz="2800" b="1" spc="-25" dirty="0">
                <a:latin typeface="Calibri"/>
                <a:cs typeface="Calibri"/>
              </a:rPr>
              <a:t>ь</a:t>
            </a:r>
            <a:r>
              <a:rPr sz="2800" b="1" spc="-20" dirty="0">
                <a:latin typeface="Calibri"/>
                <a:cs typeface="Calibri"/>
              </a:rPr>
              <a:t>ных</a:t>
            </a:r>
            <a:r>
              <a:rPr sz="2800" b="1" spc="5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бан</a:t>
            </a:r>
            <a:r>
              <a:rPr sz="2800" b="1" spc="-70" dirty="0">
                <a:latin typeface="Calibri"/>
                <a:cs typeface="Calibri"/>
              </a:rPr>
              <a:t>к</a:t>
            </a:r>
            <a:r>
              <a:rPr sz="2800" b="1" spc="-25" dirty="0">
                <a:latin typeface="Calibri"/>
                <a:cs typeface="Calibri"/>
              </a:rPr>
              <a:t>о</a:t>
            </a:r>
            <a:r>
              <a:rPr sz="2800" b="1" spc="-20" dirty="0">
                <a:latin typeface="Calibri"/>
                <a:cs typeface="Calibri"/>
              </a:rPr>
              <a:t>в</a:t>
            </a:r>
            <a:r>
              <a:rPr sz="2800" b="1" spc="-10" dirty="0">
                <a:latin typeface="Calibri"/>
                <a:cs typeface="Calibri"/>
              </a:rPr>
              <a:t>с</a:t>
            </a:r>
            <a:r>
              <a:rPr sz="2800" b="1" spc="-25" dirty="0">
                <a:latin typeface="Calibri"/>
                <a:cs typeface="Calibri"/>
              </a:rPr>
              <a:t>к</a:t>
            </a:r>
            <a:r>
              <a:rPr sz="2800" b="1" spc="-15" dirty="0">
                <a:latin typeface="Calibri"/>
                <a:cs typeface="Calibri"/>
              </a:rPr>
              <a:t>их</a:t>
            </a:r>
            <a:r>
              <a:rPr sz="2800" b="1" spc="3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с</a:t>
            </a:r>
            <a:r>
              <a:rPr sz="2800" b="1" spc="-15" dirty="0">
                <a:latin typeface="Calibri"/>
                <a:cs typeface="Calibri"/>
              </a:rPr>
              <a:t>ч</a:t>
            </a:r>
            <a:r>
              <a:rPr sz="2800" b="1" spc="-30" dirty="0">
                <a:latin typeface="Calibri"/>
                <a:cs typeface="Calibri"/>
              </a:rPr>
              <a:t>е</a:t>
            </a:r>
            <a:r>
              <a:rPr sz="2800" b="1" spc="-15" dirty="0">
                <a:latin typeface="Calibri"/>
                <a:cs typeface="Calibri"/>
              </a:rPr>
              <a:t>т</a:t>
            </a:r>
            <a:r>
              <a:rPr sz="2800" b="1" spc="-30" dirty="0">
                <a:latin typeface="Calibri"/>
                <a:cs typeface="Calibri"/>
              </a:rPr>
              <a:t>а</a:t>
            </a:r>
            <a:r>
              <a:rPr sz="2800" b="1" spc="-15" dirty="0">
                <a:latin typeface="Calibri"/>
                <a:cs typeface="Calibri"/>
              </a:rPr>
              <a:t>х</a:t>
            </a:r>
            <a:endParaRPr sz="2800" dirty="0">
              <a:latin typeface="Calibri"/>
              <a:cs typeface="Calibri"/>
            </a:endParaRPr>
          </a:p>
          <a:p>
            <a:pPr marL="3810" algn="ctr">
              <a:lnSpc>
                <a:spcPct val="100000"/>
              </a:lnSpc>
              <a:spcBef>
                <a:spcPts val="90"/>
              </a:spcBef>
            </a:pPr>
            <a:r>
              <a:rPr sz="1400" b="1" spc="-10" dirty="0">
                <a:latin typeface="Calibri"/>
                <a:cs typeface="Calibri"/>
              </a:rPr>
              <a:t>(</a:t>
            </a:r>
            <a:r>
              <a:rPr sz="1400" b="1" dirty="0">
                <a:latin typeface="Calibri"/>
                <a:cs typeface="Calibri"/>
              </a:rPr>
              <a:t>новая</a:t>
            </a:r>
            <a:r>
              <a:rPr sz="1400" b="1" spc="-3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р</a:t>
            </a:r>
            <a:r>
              <a:rPr sz="1400" b="1" spc="-25" dirty="0">
                <a:latin typeface="Calibri"/>
                <a:cs typeface="Calibri"/>
              </a:rPr>
              <a:t>е</a:t>
            </a:r>
            <a:r>
              <a:rPr sz="1400" b="1" spc="-5" dirty="0">
                <a:latin typeface="Calibri"/>
                <a:cs typeface="Calibri"/>
              </a:rPr>
              <a:t>д</a:t>
            </a:r>
            <a:r>
              <a:rPr sz="1400" b="1" dirty="0">
                <a:latin typeface="Calibri"/>
                <a:cs typeface="Calibri"/>
              </a:rPr>
              <a:t>акц</a:t>
            </a:r>
            <a:r>
              <a:rPr sz="1400" b="1" spc="-5" dirty="0">
                <a:latin typeface="Calibri"/>
                <a:cs typeface="Calibri"/>
              </a:rPr>
              <a:t>и</a:t>
            </a:r>
            <a:r>
              <a:rPr sz="1400" b="1" dirty="0">
                <a:latin typeface="Calibri"/>
                <a:cs typeface="Calibri"/>
              </a:rPr>
              <a:t>я</a:t>
            </a:r>
            <a:r>
              <a:rPr sz="1400" b="1" spc="-4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статья</a:t>
            </a:r>
            <a:r>
              <a:rPr sz="1400" b="1" spc="-2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55</a:t>
            </a:r>
            <a:r>
              <a:rPr sz="1350" b="1" spc="22" baseline="24691" dirty="0">
                <a:latin typeface="Calibri"/>
                <a:cs typeface="Calibri"/>
              </a:rPr>
              <a:t>1</a:t>
            </a:r>
            <a:r>
              <a:rPr sz="1350" b="1" spc="15" baseline="24691" dirty="0">
                <a:latin typeface="Calibri"/>
                <a:cs typeface="Calibri"/>
              </a:rPr>
              <a:t>6</a:t>
            </a:r>
            <a:r>
              <a:rPr sz="1350" b="1" baseline="24691" dirty="0">
                <a:latin typeface="Calibri"/>
                <a:cs typeface="Calibri"/>
              </a:rPr>
              <a:t> </a:t>
            </a:r>
            <a:r>
              <a:rPr sz="1350" b="1" spc="-135" baseline="24691" dirty="0">
                <a:latin typeface="Calibri"/>
                <a:cs typeface="Calibri"/>
              </a:rPr>
              <a:t> </a:t>
            </a:r>
            <a:r>
              <a:rPr sz="1400" b="1" spc="-70" dirty="0">
                <a:latin typeface="Calibri"/>
                <a:cs typeface="Calibri"/>
              </a:rPr>
              <a:t>Г</a:t>
            </a:r>
            <a:r>
              <a:rPr sz="1400" b="1" dirty="0">
                <a:latin typeface="Calibri"/>
                <a:cs typeface="Calibri"/>
              </a:rPr>
              <a:t>рК</a:t>
            </a:r>
            <a:r>
              <a:rPr sz="1400" b="1" spc="-4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Р</a:t>
            </a:r>
            <a:r>
              <a:rPr sz="1400" b="1" dirty="0">
                <a:latin typeface="Calibri"/>
                <a:cs typeface="Calibri"/>
              </a:rPr>
              <a:t>Ф)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08251" y="1684746"/>
            <a:ext cx="121348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Calibri"/>
                <a:cs typeface="Calibri"/>
              </a:rPr>
              <a:t>И</a:t>
            </a:r>
            <a:r>
              <a:rPr sz="2400" b="1" dirty="0">
                <a:latin typeface="Calibri"/>
                <a:cs typeface="Calibri"/>
              </a:rPr>
              <a:t>з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95" dirty="0">
                <a:latin typeface="Calibri"/>
                <a:cs typeface="Calibri"/>
              </a:rPr>
              <a:t>К</a:t>
            </a:r>
            <a:r>
              <a:rPr sz="2400" b="1" dirty="0">
                <a:latin typeface="Calibri"/>
                <a:cs typeface="Calibri"/>
              </a:rPr>
              <a:t>Ф </a:t>
            </a:r>
            <a:r>
              <a:rPr sz="2400" b="1" spc="-5" dirty="0">
                <a:latin typeface="Calibri"/>
                <a:cs typeface="Calibri"/>
              </a:rPr>
              <a:t>В</a:t>
            </a:r>
            <a:r>
              <a:rPr sz="2400" b="1" dirty="0">
                <a:latin typeface="Calibri"/>
                <a:cs typeface="Calibri"/>
              </a:rPr>
              <a:t>В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6284" y="2038224"/>
            <a:ext cx="1321435" cy="2146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buFont typeface="Wingdings"/>
              <a:buChar char=""/>
              <a:tabLst>
                <a:tab pos="355600" algn="l"/>
                <a:tab pos="734695" algn="l"/>
              </a:tabLst>
            </a:pPr>
            <a:r>
              <a:rPr sz="1400" b="1" spc="-5" dirty="0">
                <a:latin typeface="Calibri"/>
                <a:cs typeface="Calibri"/>
              </a:rPr>
              <a:t>1</a:t>
            </a:r>
            <a:r>
              <a:rPr sz="1400" b="1" dirty="0">
                <a:latin typeface="Calibri"/>
                <a:cs typeface="Calibri"/>
              </a:rPr>
              <a:t>)	с</a:t>
            </a:r>
            <a:r>
              <a:rPr sz="1400" b="1" spc="5" dirty="0">
                <a:latin typeface="Calibri"/>
                <a:cs typeface="Calibri"/>
              </a:rPr>
              <a:t>л</a:t>
            </a:r>
            <a:r>
              <a:rPr sz="1400" b="1" spc="-10" dirty="0">
                <a:latin typeface="Calibri"/>
                <a:cs typeface="Calibri"/>
              </a:rPr>
              <a:t>у</a:t>
            </a:r>
            <a:r>
              <a:rPr sz="1400" b="1" spc="-5" dirty="0">
                <a:latin typeface="Calibri"/>
                <a:cs typeface="Calibri"/>
              </a:rPr>
              <a:t>ч</a:t>
            </a:r>
            <a:r>
              <a:rPr sz="1400" b="1" dirty="0">
                <a:latin typeface="Calibri"/>
                <a:cs typeface="Calibri"/>
              </a:rPr>
              <a:t>а</a:t>
            </a:r>
            <a:r>
              <a:rPr sz="1400" b="1" spc="-5" dirty="0">
                <a:latin typeface="Calibri"/>
                <a:cs typeface="Calibri"/>
              </a:rPr>
              <a:t>и,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76345" y="2048912"/>
            <a:ext cx="144653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5" dirty="0">
                <a:latin typeface="Calibri"/>
                <a:cs typeface="Calibri"/>
              </a:rPr>
              <a:t>п</a:t>
            </a:r>
            <a:r>
              <a:rPr sz="1400" b="1" dirty="0">
                <a:latin typeface="Calibri"/>
                <a:cs typeface="Calibri"/>
              </a:rPr>
              <a:t>р</a:t>
            </a:r>
            <a:r>
              <a:rPr sz="1400" b="1" spc="-35" dirty="0">
                <a:latin typeface="Calibri"/>
                <a:cs typeface="Calibri"/>
              </a:rPr>
              <a:t>е</a:t>
            </a:r>
            <a:r>
              <a:rPr sz="1400" b="1" spc="-30" dirty="0">
                <a:latin typeface="Calibri"/>
                <a:cs typeface="Calibri"/>
              </a:rPr>
              <a:t>д</a:t>
            </a:r>
            <a:r>
              <a:rPr sz="1400" b="1" spc="-20" dirty="0">
                <a:latin typeface="Calibri"/>
                <a:cs typeface="Calibri"/>
              </a:rPr>
              <a:t>у</a:t>
            </a:r>
            <a:r>
              <a:rPr sz="1400" b="1" dirty="0">
                <a:latin typeface="Calibri"/>
                <a:cs typeface="Calibri"/>
              </a:rPr>
              <a:t>с</a:t>
            </a:r>
            <a:r>
              <a:rPr sz="1400" b="1" spc="-10" dirty="0">
                <a:latin typeface="Calibri"/>
                <a:cs typeface="Calibri"/>
              </a:rPr>
              <a:t>м</a:t>
            </a:r>
            <a:r>
              <a:rPr sz="1400" b="1" dirty="0">
                <a:latin typeface="Calibri"/>
                <a:cs typeface="Calibri"/>
              </a:rPr>
              <a:t>от</a:t>
            </a:r>
            <a:r>
              <a:rPr sz="1400" b="1" spc="-10" dirty="0">
                <a:latin typeface="Calibri"/>
                <a:cs typeface="Calibri"/>
              </a:rPr>
              <a:t>р</a:t>
            </a:r>
            <a:r>
              <a:rPr sz="1400" b="1" dirty="0">
                <a:latin typeface="Calibri"/>
                <a:cs typeface="Calibri"/>
              </a:rPr>
              <a:t>е</a:t>
            </a:r>
            <a:r>
              <a:rPr sz="1400" b="1" spc="-10" dirty="0">
                <a:latin typeface="Calibri"/>
                <a:cs typeface="Calibri"/>
              </a:rPr>
              <a:t>н</a:t>
            </a:r>
            <a:r>
              <a:rPr sz="1400" b="1" dirty="0">
                <a:latin typeface="Calibri"/>
                <a:cs typeface="Calibri"/>
              </a:rPr>
              <a:t>н</a:t>
            </a:r>
            <a:r>
              <a:rPr sz="1400" b="1" spc="-5" dirty="0">
                <a:latin typeface="Calibri"/>
                <a:cs typeface="Calibri"/>
              </a:rPr>
              <a:t>ы</a:t>
            </a:r>
            <a:r>
              <a:rPr sz="1400" b="1" dirty="0">
                <a:latin typeface="Calibri"/>
                <a:cs typeface="Calibri"/>
              </a:rPr>
              <a:t>е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32826" y="2048912"/>
            <a:ext cx="69532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latin typeface="Calibri"/>
                <a:cs typeface="Calibri"/>
              </a:rPr>
              <a:t>З</a:t>
            </a:r>
            <a:r>
              <a:rPr sz="1400" b="1" spc="-10" dirty="0">
                <a:latin typeface="Calibri"/>
                <a:cs typeface="Calibri"/>
              </a:rPr>
              <a:t>а</a:t>
            </a:r>
            <a:r>
              <a:rPr sz="1400" b="1" spc="-25" dirty="0">
                <a:latin typeface="Calibri"/>
                <a:cs typeface="Calibri"/>
              </a:rPr>
              <a:t>к</a:t>
            </a:r>
            <a:r>
              <a:rPr sz="1400" b="1" spc="-15" dirty="0">
                <a:latin typeface="Calibri"/>
                <a:cs typeface="Calibri"/>
              </a:rPr>
              <a:t>о</a:t>
            </a:r>
            <a:r>
              <a:rPr sz="1400" b="1" dirty="0">
                <a:latin typeface="Calibri"/>
                <a:cs typeface="Calibri"/>
              </a:rPr>
              <a:t>н</a:t>
            </a:r>
            <a:r>
              <a:rPr sz="1400" b="1" spc="-15" dirty="0">
                <a:latin typeface="Calibri"/>
                <a:cs typeface="Calibri"/>
              </a:rPr>
              <a:t>ом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88992" y="2219553"/>
            <a:ext cx="239585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Calibri"/>
                <a:cs typeface="Calibri"/>
              </a:rPr>
              <a:t>o</a:t>
            </a:r>
            <a:r>
              <a:rPr sz="1400" b="1" spc="-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вв</a:t>
            </a:r>
            <a:r>
              <a:rPr sz="1400" b="1" spc="-25" dirty="0">
                <a:latin typeface="Calibri"/>
                <a:cs typeface="Calibri"/>
              </a:rPr>
              <a:t>е</a:t>
            </a:r>
            <a:r>
              <a:rPr sz="1400" b="1" spc="-15" dirty="0">
                <a:latin typeface="Calibri"/>
                <a:cs typeface="Calibri"/>
              </a:rPr>
              <a:t>д</a:t>
            </a:r>
            <a:r>
              <a:rPr sz="1400" b="1" dirty="0">
                <a:latin typeface="Calibri"/>
                <a:cs typeface="Calibri"/>
              </a:rPr>
              <a:t>е</a:t>
            </a:r>
            <a:r>
              <a:rPr sz="1400" b="1" spc="-10" dirty="0">
                <a:latin typeface="Calibri"/>
                <a:cs typeface="Calibri"/>
              </a:rPr>
              <a:t>н</a:t>
            </a:r>
            <a:r>
              <a:rPr sz="1400" b="1" spc="-5" dirty="0">
                <a:latin typeface="Calibri"/>
                <a:cs typeface="Calibri"/>
              </a:rPr>
              <a:t>и</a:t>
            </a:r>
            <a:r>
              <a:rPr sz="1400" b="1" dirty="0">
                <a:latin typeface="Calibri"/>
                <a:cs typeface="Calibri"/>
              </a:rPr>
              <a:t>и</a:t>
            </a:r>
            <a:r>
              <a:rPr sz="1400" b="1" spc="-4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в</a:t>
            </a:r>
            <a:r>
              <a:rPr sz="1400" b="1" spc="-15" dirty="0">
                <a:latin typeface="Calibri"/>
                <a:cs typeface="Calibri"/>
              </a:rPr>
              <a:t> д</a:t>
            </a:r>
            <a:r>
              <a:rPr sz="1400" b="1" dirty="0">
                <a:latin typeface="Calibri"/>
                <a:cs typeface="Calibri"/>
              </a:rPr>
              <a:t>е</a:t>
            </a:r>
            <a:r>
              <a:rPr sz="1400" b="1" spc="-5" dirty="0">
                <a:latin typeface="Calibri"/>
                <a:cs typeface="Calibri"/>
              </a:rPr>
              <a:t>й</a:t>
            </a:r>
            <a:r>
              <a:rPr sz="1400" b="1" dirty="0">
                <a:latin typeface="Calibri"/>
                <a:cs typeface="Calibri"/>
              </a:rPr>
              <a:t>ств</a:t>
            </a:r>
            <a:r>
              <a:rPr sz="1400" b="1" spc="-5" dirty="0">
                <a:latin typeface="Calibri"/>
                <a:cs typeface="Calibri"/>
              </a:rPr>
              <a:t>и</a:t>
            </a:r>
            <a:r>
              <a:rPr sz="1400" b="1" dirty="0">
                <a:latin typeface="Calibri"/>
                <a:cs typeface="Calibri"/>
              </a:rPr>
              <a:t>е</a:t>
            </a:r>
            <a:r>
              <a:rPr sz="1400" b="1" spc="-40" dirty="0">
                <a:latin typeface="Calibri"/>
                <a:cs typeface="Calibri"/>
              </a:rPr>
              <a:t> </a:t>
            </a:r>
            <a:r>
              <a:rPr sz="1400" b="1" spc="-70" dirty="0">
                <a:latin typeface="Calibri"/>
                <a:cs typeface="Calibri"/>
              </a:rPr>
              <a:t>Г</a:t>
            </a:r>
            <a:r>
              <a:rPr sz="1400" b="1" dirty="0">
                <a:latin typeface="Calibri"/>
                <a:cs typeface="Calibri"/>
              </a:rPr>
              <a:t>рК</a:t>
            </a:r>
            <a:r>
              <a:rPr sz="1400" b="1" spc="-3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Р</a:t>
            </a:r>
            <a:r>
              <a:rPr sz="1400" b="1" dirty="0">
                <a:latin typeface="Calibri"/>
                <a:cs typeface="Calibri"/>
              </a:rPr>
              <a:t>Ф;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6284" y="2422299"/>
            <a:ext cx="1366520" cy="2146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buFont typeface="Wingdings"/>
              <a:buChar char=""/>
              <a:tabLst>
                <a:tab pos="355600" algn="l"/>
                <a:tab pos="753110" algn="l"/>
              </a:tabLst>
            </a:pPr>
            <a:r>
              <a:rPr sz="1400" b="1" spc="-5" dirty="0">
                <a:latin typeface="Calibri"/>
                <a:cs typeface="Calibri"/>
              </a:rPr>
              <a:t>2</a:t>
            </a:r>
            <a:r>
              <a:rPr sz="1400" b="1" dirty="0">
                <a:latin typeface="Calibri"/>
                <a:cs typeface="Calibri"/>
              </a:rPr>
              <a:t>)	воз</a:t>
            </a:r>
            <a:r>
              <a:rPr sz="1400" b="1" spc="-15" dirty="0">
                <a:latin typeface="Calibri"/>
                <a:cs typeface="Calibri"/>
              </a:rPr>
              <a:t>в</a:t>
            </a:r>
            <a:r>
              <a:rPr sz="1400" b="1" spc="-10" dirty="0">
                <a:latin typeface="Calibri"/>
                <a:cs typeface="Calibri"/>
              </a:rPr>
              <a:t>р</a:t>
            </a:r>
            <a:r>
              <a:rPr sz="1400" b="1" dirty="0">
                <a:latin typeface="Calibri"/>
                <a:cs typeface="Calibri"/>
              </a:rPr>
              <a:t>ат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38931" y="2432987"/>
            <a:ext cx="82550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Calibri"/>
                <a:cs typeface="Calibri"/>
              </a:rPr>
              <a:t>о</a:t>
            </a:r>
            <a:r>
              <a:rPr sz="1400" b="1" spc="-20" dirty="0">
                <a:latin typeface="Calibri"/>
                <a:cs typeface="Calibri"/>
              </a:rPr>
              <a:t>ш</a:t>
            </a:r>
            <a:r>
              <a:rPr sz="1400" b="1" spc="-5" dirty="0">
                <a:latin typeface="Calibri"/>
                <a:cs typeface="Calibri"/>
              </a:rPr>
              <a:t>иб</a:t>
            </a:r>
            <a:r>
              <a:rPr sz="1400" b="1" dirty="0">
                <a:latin typeface="Calibri"/>
                <a:cs typeface="Calibri"/>
              </a:rPr>
              <a:t>о</a:t>
            </a:r>
            <a:r>
              <a:rPr sz="1400" b="1" spc="-5" dirty="0">
                <a:latin typeface="Calibri"/>
                <a:cs typeface="Calibri"/>
              </a:rPr>
              <a:t>ч</a:t>
            </a:r>
            <a:r>
              <a:rPr sz="1400" b="1" dirty="0">
                <a:latin typeface="Calibri"/>
                <a:cs typeface="Calibri"/>
              </a:rPr>
              <a:t>но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190413" y="2432987"/>
            <a:ext cx="123825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5" dirty="0">
                <a:latin typeface="Calibri"/>
                <a:cs typeface="Calibri"/>
              </a:rPr>
              <a:t>п</a:t>
            </a:r>
            <a:r>
              <a:rPr sz="1400" b="1" spc="-10" dirty="0">
                <a:latin typeface="Calibri"/>
                <a:cs typeface="Calibri"/>
              </a:rPr>
              <a:t>ер</a:t>
            </a:r>
            <a:r>
              <a:rPr sz="1400" b="1" dirty="0">
                <a:latin typeface="Calibri"/>
                <a:cs typeface="Calibri"/>
              </a:rPr>
              <a:t>е</a:t>
            </a:r>
            <a:r>
              <a:rPr sz="1400" b="1" spc="-5" dirty="0">
                <a:latin typeface="Calibri"/>
                <a:cs typeface="Calibri"/>
              </a:rPr>
              <a:t>чи</a:t>
            </a:r>
            <a:r>
              <a:rPr sz="1400" b="1" dirty="0">
                <a:latin typeface="Calibri"/>
                <a:cs typeface="Calibri"/>
              </a:rPr>
              <a:t>с</a:t>
            </a:r>
            <a:r>
              <a:rPr sz="1400" b="1" spc="-10" dirty="0">
                <a:latin typeface="Calibri"/>
                <a:cs typeface="Calibri"/>
              </a:rPr>
              <a:t>л</a:t>
            </a:r>
            <a:r>
              <a:rPr sz="1400" b="1" dirty="0">
                <a:latin typeface="Calibri"/>
                <a:cs typeface="Calibri"/>
              </a:rPr>
              <a:t>е</a:t>
            </a:r>
            <a:r>
              <a:rPr sz="1400" b="1" spc="-10" dirty="0">
                <a:latin typeface="Calibri"/>
                <a:cs typeface="Calibri"/>
              </a:rPr>
              <a:t>н</a:t>
            </a:r>
            <a:r>
              <a:rPr sz="1400" b="1" dirty="0">
                <a:latin typeface="Calibri"/>
                <a:cs typeface="Calibri"/>
              </a:rPr>
              <a:t>н</a:t>
            </a:r>
            <a:r>
              <a:rPr sz="1400" b="1" spc="-20" dirty="0">
                <a:latin typeface="Calibri"/>
                <a:cs typeface="Calibri"/>
              </a:rPr>
              <a:t>ы</a:t>
            </a:r>
            <a:r>
              <a:rPr sz="1400" b="1" dirty="0">
                <a:latin typeface="Calibri"/>
                <a:cs typeface="Calibri"/>
              </a:rPr>
              <a:t>х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89170" y="2603628"/>
            <a:ext cx="66802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Calibri"/>
                <a:cs typeface="Calibri"/>
              </a:rPr>
              <a:t>ср</a:t>
            </a:r>
            <a:r>
              <a:rPr sz="1400" b="1" spc="-25" dirty="0">
                <a:latin typeface="Calibri"/>
                <a:cs typeface="Calibri"/>
              </a:rPr>
              <a:t>е</a:t>
            </a:r>
            <a:r>
              <a:rPr sz="1400" b="1" spc="-15" dirty="0">
                <a:latin typeface="Calibri"/>
                <a:cs typeface="Calibri"/>
              </a:rPr>
              <a:t>д</a:t>
            </a:r>
            <a:r>
              <a:rPr sz="1400" b="1" dirty="0">
                <a:latin typeface="Calibri"/>
                <a:cs typeface="Calibri"/>
              </a:rPr>
              <a:t>ств;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46462" y="2806375"/>
            <a:ext cx="3883025" cy="556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marR="5080" indent="-342265" algn="just">
              <a:lnSpc>
                <a:spcPct val="80000"/>
              </a:lnSpc>
              <a:buFont typeface="Wingdings"/>
              <a:buChar char=""/>
              <a:tabLst>
                <a:tab pos="355600" algn="l"/>
              </a:tabLst>
            </a:pPr>
            <a:r>
              <a:rPr sz="1400" b="1" spc="-5" dirty="0">
                <a:latin typeface="Calibri"/>
                <a:cs typeface="Calibri"/>
              </a:rPr>
              <a:t>3</a:t>
            </a:r>
            <a:r>
              <a:rPr sz="1400" b="1" dirty="0">
                <a:latin typeface="Calibri"/>
                <a:cs typeface="Calibri"/>
              </a:rPr>
              <a:t>)   </a:t>
            </a:r>
            <a:r>
              <a:rPr sz="1400" b="1" spc="-6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раз</a:t>
            </a:r>
            <a:r>
              <a:rPr sz="1400" b="1" spc="-10" dirty="0">
                <a:latin typeface="Calibri"/>
                <a:cs typeface="Calibri"/>
              </a:rPr>
              <a:t>м</a:t>
            </a:r>
            <a:r>
              <a:rPr sz="1400" b="1" dirty="0">
                <a:latin typeface="Calibri"/>
                <a:cs typeface="Calibri"/>
              </a:rPr>
              <a:t>е</a:t>
            </a:r>
            <a:r>
              <a:rPr sz="1400" b="1" spc="-20" dirty="0">
                <a:latin typeface="Calibri"/>
                <a:cs typeface="Calibri"/>
              </a:rPr>
              <a:t>щ</a:t>
            </a:r>
            <a:r>
              <a:rPr sz="1400" b="1" spc="-10" dirty="0">
                <a:latin typeface="Calibri"/>
                <a:cs typeface="Calibri"/>
              </a:rPr>
              <a:t>е</a:t>
            </a:r>
            <a:r>
              <a:rPr sz="1400" b="1" dirty="0">
                <a:latin typeface="Calibri"/>
                <a:cs typeface="Calibri"/>
              </a:rPr>
              <a:t>н</a:t>
            </a:r>
            <a:r>
              <a:rPr sz="1400" b="1" spc="-15" dirty="0">
                <a:latin typeface="Calibri"/>
                <a:cs typeface="Calibri"/>
              </a:rPr>
              <a:t>и</a:t>
            </a:r>
            <a:r>
              <a:rPr sz="1400" b="1" dirty="0">
                <a:latin typeface="Calibri"/>
                <a:cs typeface="Calibri"/>
              </a:rPr>
              <a:t>е   </a:t>
            </a:r>
            <a:r>
              <a:rPr sz="1400" b="1" spc="-5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и   </a:t>
            </a:r>
            <a:r>
              <a:rPr sz="1400" b="1" spc="-70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(</a:t>
            </a:r>
            <a:r>
              <a:rPr sz="1400" b="1" spc="-5" dirty="0">
                <a:latin typeface="Calibri"/>
                <a:cs typeface="Calibri"/>
              </a:rPr>
              <a:t>и</a:t>
            </a:r>
            <a:r>
              <a:rPr sz="1400" b="1" spc="5" dirty="0">
                <a:latin typeface="Calibri"/>
                <a:cs typeface="Calibri"/>
              </a:rPr>
              <a:t>л</a:t>
            </a:r>
            <a:r>
              <a:rPr sz="1400" b="1" spc="-5" dirty="0">
                <a:latin typeface="Calibri"/>
                <a:cs typeface="Calibri"/>
              </a:rPr>
              <a:t>и</a:t>
            </a:r>
            <a:r>
              <a:rPr sz="1400" b="1" dirty="0">
                <a:latin typeface="Calibri"/>
                <a:cs typeface="Calibri"/>
              </a:rPr>
              <a:t>)   </a:t>
            </a:r>
            <a:r>
              <a:rPr sz="1400" b="1" spc="-6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и</a:t>
            </a:r>
            <a:r>
              <a:rPr sz="1400" b="1" dirty="0">
                <a:latin typeface="Calibri"/>
                <a:cs typeface="Calibri"/>
              </a:rPr>
              <a:t>н</a:t>
            </a:r>
            <a:r>
              <a:rPr sz="1400" b="1" spc="-15" dirty="0">
                <a:latin typeface="Calibri"/>
                <a:cs typeface="Calibri"/>
              </a:rPr>
              <a:t>в</a:t>
            </a:r>
            <a:r>
              <a:rPr sz="1400" b="1" dirty="0">
                <a:latin typeface="Calibri"/>
                <a:cs typeface="Calibri"/>
              </a:rPr>
              <a:t>ес</a:t>
            </a:r>
            <a:r>
              <a:rPr sz="1400" b="1" spc="-10" dirty="0">
                <a:latin typeface="Calibri"/>
                <a:cs typeface="Calibri"/>
              </a:rPr>
              <a:t>т</a:t>
            </a:r>
            <a:r>
              <a:rPr sz="1400" b="1" spc="-5" dirty="0">
                <a:latin typeface="Calibri"/>
                <a:cs typeface="Calibri"/>
              </a:rPr>
              <a:t>и</a:t>
            </a:r>
            <a:r>
              <a:rPr sz="1400" b="1" spc="-10" dirty="0">
                <a:latin typeface="Calibri"/>
                <a:cs typeface="Calibri"/>
              </a:rPr>
              <a:t>р</a:t>
            </a:r>
            <a:r>
              <a:rPr sz="1400" b="1" spc="-15" dirty="0">
                <a:latin typeface="Calibri"/>
                <a:cs typeface="Calibri"/>
              </a:rPr>
              <a:t>о</a:t>
            </a:r>
            <a:r>
              <a:rPr sz="1400" b="1" dirty="0">
                <a:latin typeface="Calibri"/>
                <a:cs typeface="Calibri"/>
              </a:rPr>
              <a:t>в</a:t>
            </a:r>
            <a:r>
              <a:rPr sz="1400" b="1" spc="-10" dirty="0">
                <a:latin typeface="Calibri"/>
                <a:cs typeface="Calibri"/>
              </a:rPr>
              <a:t>а</a:t>
            </a:r>
            <a:r>
              <a:rPr sz="1400" b="1" dirty="0">
                <a:latin typeface="Calibri"/>
                <a:cs typeface="Calibri"/>
              </a:rPr>
              <a:t>н</a:t>
            </a:r>
            <a:r>
              <a:rPr sz="1400" b="1" spc="-15" dirty="0">
                <a:latin typeface="Calibri"/>
                <a:cs typeface="Calibri"/>
              </a:rPr>
              <a:t>и</a:t>
            </a:r>
            <a:r>
              <a:rPr sz="1400" b="1" dirty="0">
                <a:latin typeface="Calibri"/>
                <a:cs typeface="Calibri"/>
              </a:rPr>
              <a:t>е ср</a:t>
            </a:r>
            <a:r>
              <a:rPr sz="1400" b="1" spc="-25" dirty="0">
                <a:latin typeface="Calibri"/>
                <a:cs typeface="Calibri"/>
              </a:rPr>
              <a:t>е</a:t>
            </a:r>
            <a:r>
              <a:rPr sz="1400" b="1" spc="-15" dirty="0">
                <a:latin typeface="Calibri"/>
                <a:cs typeface="Calibri"/>
              </a:rPr>
              <a:t>дс</a:t>
            </a:r>
            <a:r>
              <a:rPr sz="1400" b="1" dirty="0">
                <a:latin typeface="Calibri"/>
                <a:cs typeface="Calibri"/>
              </a:rPr>
              <a:t>тв</a:t>
            </a:r>
            <a:r>
              <a:rPr sz="1400" b="1" spc="6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в</a:t>
            </a:r>
            <a:r>
              <a:rPr sz="1400" b="1" spc="6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ц</a:t>
            </a:r>
            <a:r>
              <a:rPr sz="1400" b="1" spc="-35" dirty="0">
                <a:latin typeface="Calibri"/>
                <a:cs typeface="Calibri"/>
              </a:rPr>
              <a:t>е</a:t>
            </a:r>
            <a:r>
              <a:rPr sz="1400" b="1" spc="5" dirty="0">
                <a:latin typeface="Calibri"/>
                <a:cs typeface="Calibri"/>
              </a:rPr>
              <a:t>л</a:t>
            </a:r>
            <a:r>
              <a:rPr sz="1400" b="1" spc="-5" dirty="0">
                <a:latin typeface="Calibri"/>
                <a:cs typeface="Calibri"/>
              </a:rPr>
              <a:t>я</a:t>
            </a:r>
            <a:r>
              <a:rPr sz="1400" b="1" dirty="0">
                <a:latin typeface="Calibri"/>
                <a:cs typeface="Calibri"/>
              </a:rPr>
              <a:t>х</a:t>
            </a:r>
            <a:r>
              <a:rPr sz="1400" b="1" spc="65" dirty="0">
                <a:latin typeface="Calibri"/>
                <a:cs typeface="Calibri"/>
              </a:rPr>
              <a:t> </a:t>
            </a:r>
            <a:r>
              <a:rPr sz="1400" b="1" spc="-15" dirty="0">
                <a:latin typeface="Calibri"/>
                <a:cs typeface="Calibri"/>
              </a:rPr>
              <a:t>и</a:t>
            </a:r>
            <a:r>
              <a:rPr sz="1400" b="1" dirty="0">
                <a:latin typeface="Calibri"/>
                <a:cs typeface="Calibri"/>
              </a:rPr>
              <a:t>х</a:t>
            </a:r>
            <a:r>
              <a:rPr sz="1400" b="1" spc="7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с</a:t>
            </a:r>
            <a:r>
              <a:rPr sz="1400" b="1" spc="-25" dirty="0">
                <a:latin typeface="Calibri"/>
                <a:cs typeface="Calibri"/>
              </a:rPr>
              <a:t>о</a:t>
            </a:r>
            <a:r>
              <a:rPr sz="1400" b="1" spc="-10" dirty="0">
                <a:latin typeface="Calibri"/>
                <a:cs typeface="Calibri"/>
              </a:rPr>
              <a:t>хр</a:t>
            </a:r>
            <a:r>
              <a:rPr sz="1400" b="1" dirty="0">
                <a:latin typeface="Calibri"/>
                <a:cs typeface="Calibri"/>
              </a:rPr>
              <a:t>а</a:t>
            </a:r>
            <a:r>
              <a:rPr sz="1400" b="1" spc="-10" dirty="0">
                <a:latin typeface="Calibri"/>
                <a:cs typeface="Calibri"/>
              </a:rPr>
              <a:t>н</a:t>
            </a:r>
            <a:r>
              <a:rPr sz="1400" b="1" dirty="0">
                <a:latin typeface="Calibri"/>
                <a:cs typeface="Calibri"/>
              </a:rPr>
              <a:t>е</a:t>
            </a:r>
            <a:r>
              <a:rPr sz="1400" b="1" spc="-10" dirty="0">
                <a:latin typeface="Calibri"/>
                <a:cs typeface="Calibri"/>
              </a:rPr>
              <a:t>н</a:t>
            </a:r>
            <a:r>
              <a:rPr sz="1400" b="1" spc="-5" dirty="0">
                <a:latin typeface="Calibri"/>
                <a:cs typeface="Calibri"/>
              </a:rPr>
              <a:t>и</a:t>
            </a:r>
            <a:r>
              <a:rPr sz="1400" b="1" dirty="0">
                <a:latin typeface="Calibri"/>
                <a:cs typeface="Calibri"/>
              </a:rPr>
              <a:t>я</a:t>
            </a:r>
            <a:r>
              <a:rPr sz="1400" b="1" spc="7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и</a:t>
            </a:r>
            <a:r>
              <a:rPr sz="1400" b="1" spc="7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у</a:t>
            </a:r>
            <a:r>
              <a:rPr sz="1400" b="1" spc="-15" dirty="0">
                <a:latin typeface="Calibri"/>
                <a:cs typeface="Calibri"/>
              </a:rPr>
              <a:t>в</a:t>
            </a:r>
            <a:r>
              <a:rPr sz="1400" b="1" spc="-25" dirty="0">
                <a:latin typeface="Calibri"/>
                <a:cs typeface="Calibri"/>
              </a:rPr>
              <a:t>е</a:t>
            </a:r>
            <a:r>
              <a:rPr sz="1400" b="1" spc="-10" dirty="0">
                <a:latin typeface="Calibri"/>
                <a:cs typeface="Calibri"/>
              </a:rPr>
              <a:t>л</a:t>
            </a:r>
            <a:r>
              <a:rPr sz="1400" b="1" spc="-15" dirty="0">
                <a:latin typeface="Calibri"/>
                <a:cs typeface="Calibri"/>
              </a:rPr>
              <a:t>и</a:t>
            </a:r>
            <a:r>
              <a:rPr sz="1400" b="1" spc="-5" dirty="0">
                <a:latin typeface="Calibri"/>
                <a:cs typeface="Calibri"/>
              </a:rPr>
              <a:t>ч</a:t>
            </a:r>
            <a:r>
              <a:rPr sz="1400" b="1" dirty="0">
                <a:latin typeface="Calibri"/>
                <a:cs typeface="Calibri"/>
              </a:rPr>
              <a:t>ен</a:t>
            </a:r>
            <a:r>
              <a:rPr sz="1400" b="1" spc="-5" dirty="0">
                <a:latin typeface="Calibri"/>
                <a:cs typeface="Calibri"/>
              </a:rPr>
              <a:t>ия и</a:t>
            </a:r>
            <a:r>
              <a:rPr sz="1400" b="1" dirty="0">
                <a:latin typeface="Calibri"/>
                <a:cs typeface="Calibri"/>
              </a:rPr>
              <a:t>х</a:t>
            </a:r>
            <a:r>
              <a:rPr sz="1400" b="1" spc="-1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раз</a:t>
            </a:r>
            <a:r>
              <a:rPr sz="1400" b="1" spc="-10" dirty="0">
                <a:latin typeface="Calibri"/>
                <a:cs typeface="Calibri"/>
              </a:rPr>
              <a:t>м</a:t>
            </a:r>
            <a:r>
              <a:rPr sz="1400" b="1" dirty="0">
                <a:latin typeface="Calibri"/>
                <a:cs typeface="Calibri"/>
              </a:rPr>
              <a:t>ера;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46640" y="3361091"/>
            <a:ext cx="3882390" cy="726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marR="5080" indent="-342265" algn="just">
              <a:lnSpc>
                <a:spcPct val="80000"/>
              </a:lnSpc>
              <a:buFont typeface="Wingdings"/>
              <a:buChar char=""/>
              <a:tabLst>
                <a:tab pos="355600" algn="l"/>
              </a:tabLst>
            </a:pPr>
            <a:r>
              <a:rPr sz="1400" b="1" spc="-5" dirty="0">
                <a:latin typeface="Calibri"/>
                <a:cs typeface="Calibri"/>
              </a:rPr>
              <a:t>4</a:t>
            </a:r>
            <a:r>
              <a:rPr sz="1400" b="1" dirty="0">
                <a:latin typeface="Calibri"/>
                <a:cs typeface="Calibri"/>
              </a:rPr>
              <a:t>)   </a:t>
            </a:r>
            <a:r>
              <a:rPr sz="1400" b="1" spc="13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ос</a:t>
            </a:r>
            <a:r>
              <a:rPr sz="1400" b="1" spc="-10" dirty="0">
                <a:latin typeface="Calibri"/>
                <a:cs typeface="Calibri"/>
              </a:rPr>
              <a:t>у</a:t>
            </a:r>
            <a:r>
              <a:rPr sz="1400" b="1" spc="-20" dirty="0">
                <a:latin typeface="Calibri"/>
                <a:cs typeface="Calibri"/>
              </a:rPr>
              <a:t>щ</a:t>
            </a:r>
            <a:r>
              <a:rPr sz="1400" b="1" dirty="0">
                <a:latin typeface="Calibri"/>
                <a:cs typeface="Calibri"/>
              </a:rPr>
              <a:t>ест</a:t>
            </a:r>
            <a:r>
              <a:rPr sz="1400" b="1" spc="-15" dirty="0">
                <a:latin typeface="Calibri"/>
                <a:cs typeface="Calibri"/>
              </a:rPr>
              <a:t>в</a:t>
            </a:r>
            <a:r>
              <a:rPr sz="1400" b="1" spc="-10" dirty="0">
                <a:latin typeface="Calibri"/>
                <a:cs typeface="Calibri"/>
              </a:rPr>
              <a:t>л</a:t>
            </a:r>
            <a:r>
              <a:rPr sz="1400" b="1" dirty="0">
                <a:latin typeface="Calibri"/>
                <a:cs typeface="Calibri"/>
              </a:rPr>
              <a:t>е</a:t>
            </a:r>
            <a:r>
              <a:rPr sz="1400" b="1" spc="-10" dirty="0">
                <a:latin typeface="Calibri"/>
                <a:cs typeface="Calibri"/>
              </a:rPr>
              <a:t>н</a:t>
            </a:r>
            <a:r>
              <a:rPr sz="1400" b="1" spc="-15" dirty="0">
                <a:latin typeface="Calibri"/>
                <a:cs typeface="Calibri"/>
              </a:rPr>
              <a:t>и</a:t>
            </a:r>
            <a:r>
              <a:rPr sz="1400" b="1" dirty="0">
                <a:latin typeface="Calibri"/>
                <a:cs typeface="Calibri"/>
              </a:rPr>
              <a:t>е   </a:t>
            </a:r>
            <a:r>
              <a:rPr sz="1400" b="1" spc="13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в</a:t>
            </a:r>
            <a:r>
              <a:rPr sz="1400" b="1" spc="-5" dirty="0">
                <a:latin typeface="Calibri"/>
                <a:cs typeface="Calibri"/>
              </a:rPr>
              <a:t>ы</a:t>
            </a:r>
            <a:r>
              <a:rPr sz="1400" b="1" spc="5" dirty="0">
                <a:latin typeface="Calibri"/>
                <a:cs typeface="Calibri"/>
              </a:rPr>
              <a:t>п</a:t>
            </a:r>
            <a:r>
              <a:rPr sz="1400" b="1" spc="-10" dirty="0">
                <a:latin typeface="Calibri"/>
                <a:cs typeface="Calibri"/>
              </a:rPr>
              <a:t>л</a:t>
            </a:r>
            <a:r>
              <a:rPr sz="1400" b="1" dirty="0">
                <a:latin typeface="Calibri"/>
                <a:cs typeface="Calibri"/>
              </a:rPr>
              <a:t>ат   </a:t>
            </a:r>
            <a:r>
              <a:rPr sz="1400" b="1" spc="13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в   </a:t>
            </a:r>
            <a:r>
              <a:rPr sz="1400" b="1" spc="13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р</a:t>
            </a:r>
            <a:r>
              <a:rPr sz="1400" b="1" dirty="0">
                <a:latin typeface="Calibri"/>
                <a:cs typeface="Calibri"/>
              </a:rPr>
              <a:t>е</a:t>
            </a:r>
            <a:r>
              <a:rPr sz="1400" b="1" spc="-15" dirty="0">
                <a:latin typeface="Calibri"/>
                <a:cs typeface="Calibri"/>
              </a:rPr>
              <a:t>з</a:t>
            </a:r>
            <a:r>
              <a:rPr sz="1400" b="1" spc="-55" dirty="0">
                <a:latin typeface="Calibri"/>
                <a:cs typeface="Calibri"/>
              </a:rPr>
              <a:t>у</a:t>
            </a:r>
            <a:r>
              <a:rPr sz="1400" b="1" spc="5" dirty="0">
                <a:latin typeface="Calibri"/>
                <a:cs typeface="Calibri"/>
              </a:rPr>
              <a:t>л</a:t>
            </a:r>
            <a:r>
              <a:rPr sz="1400" b="1" spc="-50" dirty="0">
                <a:latin typeface="Calibri"/>
                <a:cs typeface="Calibri"/>
              </a:rPr>
              <a:t>ь</a:t>
            </a:r>
            <a:r>
              <a:rPr sz="1400" b="1" spc="-10" dirty="0">
                <a:latin typeface="Calibri"/>
                <a:cs typeface="Calibri"/>
              </a:rPr>
              <a:t>т</a:t>
            </a:r>
            <a:r>
              <a:rPr sz="1400" b="1" dirty="0">
                <a:latin typeface="Calibri"/>
                <a:cs typeface="Calibri"/>
              </a:rPr>
              <a:t>а</a:t>
            </a:r>
            <a:r>
              <a:rPr sz="1400" b="1" spc="-20" dirty="0">
                <a:latin typeface="Calibri"/>
                <a:cs typeface="Calibri"/>
              </a:rPr>
              <a:t>т</a:t>
            </a:r>
            <a:r>
              <a:rPr sz="1400" b="1" dirty="0">
                <a:latin typeface="Calibri"/>
                <a:cs typeface="Calibri"/>
              </a:rPr>
              <a:t>е наст</a:t>
            </a:r>
            <a:r>
              <a:rPr sz="1400" b="1" spc="-20" dirty="0">
                <a:latin typeface="Calibri"/>
                <a:cs typeface="Calibri"/>
              </a:rPr>
              <a:t>у</a:t>
            </a:r>
            <a:r>
              <a:rPr sz="1400" b="1" spc="5" dirty="0">
                <a:latin typeface="Calibri"/>
                <a:cs typeface="Calibri"/>
              </a:rPr>
              <a:t>п</a:t>
            </a:r>
            <a:r>
              <a:rPr sz="1400" b="1" spc="-10" dirty="0">
                <a:latin typeface="Calibri"/>
                <a:cs typeface="Calibri"/>
              </a:rPr>
              <a:t>л</a:t>
            </a:r>
            <a:r>
              <a:rPr sz="1400" b="1" dirty="0">
                <a:latin typeface="Calibri"/>
                <a:cs typeface="Calibri"/>
              </a:rPr>
              <a:t>е</a:t>
            </a:r>
            <a:r>
              <a:rPr sz="1400" b="1" spc="-10" dirty="0">
                <a:latin typeface="Calibri"/>
                <a:cs typeface="Calibri"/>
              </a:rPr>
              <a:t>н</a:t>
            </a:r>
            <a:r>
              <a:rPr sz="1400" b="1" spc="-5" dirty="0">
                <a:latin typeface="Calibri"/>
                <a:cs typeface="Calibri"/>
              </a:rPr>
              <a:t>и</a:t>
            </a:r>
            <a:r>
              <a:rPr sz="1400" b="1" dirty="0">
                <a:latin typeface="Calibri"/>
                <a:cs typeface="Calibri"/>
              </a:rPr>
              <a:t>я   </a:t>
            </a:r>
            <a:r>
              <a:rPr sz="1400" b="1" spc="7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с</a:t>
            </a:r>
            <a:r>
              <a:rPr sz="1400" b="1" spc="-25" dirty="0">
                <a:latin typeface="Calibri"/>
                <a:cs typeface="Calibri"/>
              </a:rPr>
              <a:t>о</a:t>
            </a:r>
            <a:r>
              <a:rPr sz="1400" b="1" spc="-10" dirty="0">
                <a:latin typeface="Calibri"/>
                <a:cs typeface="Calibri"/>
              </a:rPr>
              <a:t>л</a:t>
            </a:r>
            <a:r>
              <a:rPr sz="1400" b="1" spc="-15" dirty="0">
                <a:latin typeface="Calibri"/>
                <a:cs typeface="Calibri"/>
              </a:rPr>
              <a:t>и</a:t>
            </a:r>
            <a:r>
              <a:rPr sz="1400" b="1" spc="-5" dirty="0">
                <a:latin typeface="Calibri"/>
                <a:cs typeface="Calibri"/>
              </a:rPr>
              <a:t>д</a:t>
            </a:r>
            <a:r>
              <a:rPr sz="1400" b="1" spc="-10" dirty="0">
                <a:latin typeface="Calibri"/>
                <a:cs typeface="Calibri"/>
              </a:rPr>
              <a:t>а</a:t>
            </a:r>
            <a:r>
              <a:rPr sz="1400" b="1" dirty="0">
                <a:latin typeface="Calibri"/>
                <a:cs typeface="Calibri"/>
              </a:rPr>
              <a:t>рн</a:t>
            </a:r>
            <a:r>
              <a:rPr sz="1400" b="1" spc="-15" dirty="0">
                <a:latin typeface="Calibri"/>
                <a:cs typeface="Calibri"/>
              </a:rPr>
              <a:t>о</a:t>
            </a:r>
            <a:r>
              <a:rPr sz="1400" b="1" dirty="0">
                <a:latin typeface="Calibri"/>
                <a:cs typeface="Calibri"/>
              </a:rPr>
              <a:t>й   </a:t>
            </a:r>
            <a:r>
              <a:rPr sz="1400" b="1" spc="6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от</a:t>
            </a:r>
            <a:r>
              <a:rPr sz="1400" b="1" spc="-15" dirty="0">
                <a:latin typeface="Calibri"/>
                <a:cs typeface="Calibri"/>
              </a:rPr>
              <a:t>в</a:t>
            </a:r>
            <a:r>
              <a:rPr sz="1400" b="1" dirty="0">
                <a:latin typeface="Calibri"/>
                <a:cs typeface="Calibri"/>
              </a:rPr>
              <a:t>е</a:t>
            </a:r>
            <a:r>
              <a:rPr sz="1400" b="1" spc="-10" dirty="0">
                <a:latin typeface="Calibri"/>
                <a:cs typeface="Calibri"/>
              </a:rPr>
              <a:t>т</a:t>
            </a:r>
            <a:r>
              <a:rPr sz="1400" b="1" spc="-15" dirty="0">
                <a:latin typeface="Calibri"/>
                <a:cs typeface="Calibri"/>
              </a:rPr>
              <a:t>с</a:t>
            </a:r>
            <a:r>
              <a:rPr sz="1400" b="1" dirty="0">
                <a:latin typeface="Calibri"/>
                <a:cs typeface="Calibri"/>
              </a:rPr>
              <a:t>т</a:t>
            </a:r>
            <a:r>
              <a:rPr sz="1400" b="1" spc="-15" dirty="0">
                <a:latin typeface="Calibri"/>
                <a:cs typeface="Calibri"/>
              </a:rPr>
              <a:t>в</a:t>
            </a:r>
            <a:r>
              <a:rPr sz="1400" b="1" spc="-10" dirty="0">
                <a:latin typeface="Calibri"/>
                <a:cs typeface="Calibri"/>
              </a:rPr>
              <a:t>е</a:t>
            </a:r>
            <a:r>
              <a:rPr sz="1400" b="1" dirty="0">
                <a:latin typeface="Calibri"/>
                <a:cs typeface="Calibri"/>
              </a:rPr>
              <a:t>нно</a:t>
            </a:r>
            <a:r>
              <a:rPr sz="1400" b="1" spc="-15" dirty="0">
                <a:latin typeface="Calibri"/>
                <a:cs typeface="Calibri"/>
              </a:rPr>
              <a:t>с</a:t>
            </a:r>
            <a:r>
              <a:rPr sz="1400" b="1" dirty="0">
                <a:latin typeface="Calibri"/>
                <a:cs typeface="Calibri"/>
              </a:rPr>
              <a:t>ти в </a:t>
            </a:r>
            <a:r>
              <a:rPr sz="1400" b="1" spc="-8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с</a:t>
            </a:r>
            <a:r>
              <a:rPr sz="1400" b="1" spc="5" dirty="0">
                <a:latin typeface="Calibri"/>
                <a:cs typeface="Calibri"/>
              </a:rPr>
              <a:t>л</a:t>
            </a:r>
            <a:r>
              <a:rPr sz="1400" b="1" spc="-10" dirty="0">
                <a:latin typeface="Calibri"/>
                <a:cs typeface="Calibri"/>
              </a:rPr>
              <a:t>у</a:t>
            </a:r>
            <a:r>
              <a:rPr sz="1400" b="1" spc="-5" dirty="0">
                <a:latin typeface="Calibri"/>
                <a:cs typeface="Calibri"/>
              </a:rPr>
              <a:t>ч</a:t>
            </a:r>
            <a:r>
              <a:rPr sz="1400" b="1" dirty="0">
                <a:latin typeface="Calibri"/>
                <a:cs typeface="Calibri"/>
              </a:rPr>
              <a:t>а</a:t>
            </a:r>
            <a:r>
              <a:rPr sz="1400" b="1" spc="-20" dirty="0">
                <a:latin typeface="Calibri"/>
                <a:cs typeface="Calibri"/>
              </a:rPr>
              <a:t>я</a:t>
            </a:r>
            <a:r>
              <a:rPr sz="1400" b="1" dirty="0">
                <a:latin typeface="Calibri"/>
                <a:cs typeface="Calibri"/>
              </a:rPr>
              <a:t>х, </a:t>
            </a:r>
            <a:r>
              <a:rPr sz="1400" b="1" spc="-85" dirty="0">
                <a:latin typeface="Calibri"/>
                <a:cs typeface="Calibri"/>
              </a:rPr>
              <a:t> </a:t>
            </a:r>
            <a:r>
              <a:rPr sz="1400" b="1" spc="5" dirty="0">
                <a:latin typeface="Calibri"/>
                <a:cs typeface="Calibri"/>
              </a:rPr>
              <a:t>п</a:t>
            </a:r>
            <a:r>
              <a:rPr sz="1400" b="1" spc="-10" dirty="0">
                <a:latin typeface="Calibri"/>
                <a:cs typeface="Calibri"/>
              </a:rPr>
              <a:t>р</a:t>
            </a:r>
            <a:r>
              <a:rPr sz="1400" b="1" spc="-25" dirty="0">
                <a:latin typeface="Calibri"/>
                <a:cs typeface="Calibri"/>
              </a:rPr>
              <a:t>е</a:t>
            </a:r>
            <a:r>
              <a:rPr sz="1400" b="1" spc="-30" dirty="0">
                <a:latin typeface="Calibri"/>
                <a:cs typeface="Calibri"/>
              </a:rPr>
              <a:t>д</a:t>
            </a:r>
            <a:r>
              <a:rPr sz="1400" b="1" spc="-20" dirty="0">
                <a:latin typeface="Calibri"/>
                <a:cs typeface="Calibri"/>
              </a:rPr>
              <a:t>у</a:t>
            </a:r>
            <a:r>
              <a:rPr sz="1400" b="1" dirty="0">
                <a:latin typeface="Calibri"/>
                <a:cs typeface="Calibri"/>
              </a:rPr>
              <a:t>с</a:t>
            </a:r>
            <a:r>
              <a:rPr sz="1400" b="1" spc="-10" dirty="0">
                <a:latin typeface="Calibri"/>
                <a:cs typeface="Calibri"/>
              </a:rPr>
              <a:t>м</a:t>
            </a:r>
            <a:r>
              <a:rPr sz="1400" b="1" dirty="0">
                <a:latin typeface="Calibri"/>
                <a:cs typeface="Calibri"/>
              </a:rPr>
              <a:t>о</a:t>
            </a:r>
            <a:r>
              <a:rPr sz="1400" b="1" spc="-10" dirty="0">
                <a:latin typeface="Calibri"/>
                <a:cs typeface="Calibri"/>
              </a:rPr>
              <a:t>т</a:t>
            </a:r>
            <a:r>
              <a:rPr sz="1400" b="1" dirty="0">
                <a:latin typeface="Calibri"/>
                <a:cs typeface="Calibri"/>
              </a:rPr>
              <a:t>р</a:t>
            </a:r>
            <a:r>
              <a:rPr sz="1400" b="1" spc="-10" dirty="0">
                <a:latin typeface="Calibri"/>
                <a:cs typeface="Calibri"/>
              </a:rPr>
              <a:t>е</a:t>
            </a:r>
            <a:r>
              <a:rPr sz="1400" b="1" dirty="0">
                <a:latin typeface="Calibri"/>
                <a:cs typeface="Calibri"/>
              </a:rPr>
              <a:t>нн</a:t>
            </a:r>
            <a:r>
              <a:rPr sz="1400" b="1" spc="-20" dirty="0">
                <a:latin typeface="Calibri"/>
                <a:cs typeface="Calibri"/>
              </a:rPr>
              <a:t>ы</a:t>
            </a:r>
            <a:r>
              <a:rPr sz="1400" b="1" dirty="0">
                <a:latin typeface="Calibri"/>
                <a:cs typeface="Calibri"/>
              </a:rPr>
              <a:t>х </a:t>
            </a:r>
            <a:r>
              <a:rPr sz="1400" b="1" spc="-8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с</a:t>
            </a:r>
            <a:r>
              <a:rPr sz="1400" b="1" spc="-10" dirty="0">
                <a:latin typeface="Calibri"/>
                <a:cs typeface="Calibri"/>
              </a:rPr>
              <a:t>т</a:t>
            </a:r>
            <a:r>
              <a:rPr sz="1400" b="1" dirty="0">
                <a:latin typeface="Calibri"/>
                <a:cs typeface="Calibri"/>
              </a:rPr>
              <a:t>а</a:t>
            </a:r>
            <a:r>
              <a:rPr sz="1400" b="1" spc="-10" dirty="0">
                <a:latin typeface="Calibri"/>
                <a:cs typeface="Calibri"/>
              </a:rPr>
              <a:t>т</a:t>
            </a:r>
            <a:r>
              <a:rPr sz="1400" b="1" dirty="0">
                <a:latin typeface="Calibri"/>
                <a:cs typeface="Calibri"/>
              </a:rPr>
              <a:t>ь</a:t>
            </a:r>
            <a:r>
              <a:rPr sz="1400" b="1" spc="-10" dirty="0">
                <a:latin typeface="Calibri"/>
                <a:cs typeface="Calibri"/>
              </a:rPr>
              <a:t>е</a:t>
            </a:r>
            <a:r>
              <a:rPr sz="1400" b="1" dirty="0">
                <a:latin typeface="Calibri"/>
                <a:cs typeface="Calibri"/>
              </a:rPr>
              <a:t>й </a:t>
            </a:r>
            <a:r>
              <a:rPr sz="1400" b="1" spc="-9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6</a:t>
            </a:r>
            <a:r>
              <a:rPr sz="1400" b="1" dirty="0">
                <a:latin typeface="Calibri"/>
                <a:cs typeface="Calibri"/>
              </a:rPr>
              <a:t>0 </a:t>
            </a:r>
            <a:r>
              <a:rPr sz="1400" b="1" spc="-85" dirty="0">
                <a:latin typeface="Calibri"/>
                <a:cs typeface="Calibri"/>
              </a:rPr>
              <a:t> </a:t>
            </a:r>
            <a:r>
              <a:rPr sz="1400" b="1" spc="-70" dirty="0">
                <a:latin typeface="Calibri"/>
                <a:cs typeface="Calibri"/>
              </a:rPr>
              <a:t>Г</a:t>
            </a:r>
            <a:r>
              <a:rPr sz="1400" b="1" spc="-10" dirty="0">
                <a:latin typeface="Calibri"/>
                <a:cs typeface="Calibri"/>
              </a:rPr>
              <a:t>р</a:t>
            </a:r>
            <a:r>
              <a:rPr sz="1400" b="1" dirty="0">
                <a:latin typeface="Calibri"/>
                <a:cs typeface="Calibri"/>
              </a:rPr>
              <a:t>К </a:t>
            </a:r>
            <a:r>
              <a:rPr sz="1400" b="1" spc="-5" dirty="0">
                <a:latin typeface="Calibri"/>
                <a:cs typeface="Calibri"/>
              </a:rPr>
              <a:t>Р</a:t>
            </a:r>
            <a:r>
              <a:rPr sz="1400" b="1" dirty="0">
                <a:latin typeface="Calibri"/>
                <a:cs typeface="Calibri"/>
              </a:rPr>
              <a:t>Ф;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46462" y="4086448"/>
            <a:ext cx="3883660" cy="897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marR="5080" indent="-342265" algn="just">
              <a:lnSpc>
                <a:spcPct val="80000"/>
              </a:lnSpc>
              <a:buFont typeface="Wingdings"/>
              <a:buChar char=""/>
              <a:tabLst>
                <a:tab pos="355600" algn="l"/>
              </a:tabLst>
            </a:pPr>
            <a:r>
              <a:rPr sz="1400" b="1" spc="-5" dirty="0">
                <a:latin typeface="Calibri"/>
                <a:cs typeface="Calibri"/>
              </a:rPr>
              <a:t>5</a:t>
            </a:r>
            <a:r>
              <a:rPr sz="1400" b="1" dirty="0">
                <a:latin typeface="Calibri"/>
                <a:cs typeface="Calibri"/>
              </a:rPr>
              <a:t>) </a:t>
            </a:r>
            <a:r>
              <a:rPr sz="1400" b="1" spc="10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у</a:t>
            </a:r>
            <a:r>
              <a:rPr sz="1400" b="1" spc="5" dirty="0">
                <a:latin typeface="Calibri"/>
                <a:cs typeface="Calibri"/>
              </a:rPr>
              <a:t>п</a:t>
            </a:r>
            <a:r>
              <a:rPr sz="1400" b="1" spc="-10" dirty="0">
                <a:latin typeface="Calibri"/>
                <a:cs typeface="Calibri"/>
              </a:rPr>
              <a:t>л</a:t>
            </a:r>
            <a:r>
              <a:rPr sz="1400" b="1" dirty="0">
                <a:latin typeface="Calibri"/>
                <a:cs typeface="Calibri"/>
              </a:rPr>
              <a:t>ата </a:t>
            </a:r>
            <a:r>
              <a:rPr sz="1400" b="1" spc="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н</a:t>
            </a:r>
            <a:r>
              <a:rPr sz="1400" b="1" dirty="0">
                <a:latin typeface="Calibri"/>
                <a:cs typeface="Calibri"/>
              </a:rPr>
              <a:t>а</a:t>
            </a:r>
            <a:r>
              <a:rPr sz="1400" b="1" spc="-10" dirty="0">
                <a:latin typeface="Calibri"/>
                <a:cs typeface="Calibri"/>
              </a:rPr>
              <a:t>л</a:t>
            </a:r>
            <a:r>
              <a:rPr sz="1400" b="1" dirty="0">
                <a:latin typeface="Calibri"/>
                <a:cs typeface="Calibri"/>
              </a:rPr>
              <a:t>о</a:t>
            </a:r>
            <a:r>
              <a:rPr sz="1400" b="1" spc="-10" dirty="0">
                <a:latin typeface="Calibri"/>
                <a:cs typeface="Calibri"/>
              </a:rPr>
              <a:t>г</a:t>
            </a:r>
            <a:r>
              <a:rPr sz="1400" b="1" dirty="0">
                <a:latin typeface="Calibri"/>
                <a:cs typeface="Calibri"/>
              </a:rPr>
              <a:t>а </a:t>
            </a:r>
            <a:r>
              <a:rPr sz="1400" b="1" spc="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н</a:t>
            </a:r>
            <a:r>
              <a:rPr sz="1400" b="1" dirty="0">
                <a:latin typeface="Calibri"/>
                <a:cs typeface="Calibri"/>
              </a:rPr>
              <a:t>а </a:t>
            </a:r>
            <a:r>
              <a:rPr sz="1400" b="1" spc="5" dirty="0">
                <a:latin typeface="Calibri"/>
                <a:cs typeface="Calibri"/>
              </a:rPr>
              <a:t> п</a:t>
            </a:r>
            <a:r>
              <a:rPr sz="1400" b="1" dirty="0">
                <a:latin typeface="Calibri"/>
                <a:cs typeface="Calibri"/>
              </a:rPr>
              <a:t>р</a:t>
            </a:r>
            <a:r>
              <a:rPr sz="1400" b="1" spc="-5" dirty="0">
                <a:latin typeface="Calibri"/>
                <a:cs typeface="Calibri"/>
              </a:rPr>
              <a:t>ибы</a:t>
            </a:r>
            <a:r>
              <a:rPr sz="1400" b="1" spc="-10" dirty="0">
                <a:latin typeface="Calibri"/>
                <a:cs typeface="Calibri"/>
              </a:rPr>
              <a:t>л</a:t>
            </a:r>
            <a:r>
              <a:rPr sz="1400" b="1" dirty="0">
                <a:latin typeface="Calibri"/>
                <a:cs typeface="Calibri"/>
              </a:rPr>
              <a:t>ь </a:t>
            </a:r>
            <a:r>
              <a:rPr sz="1400" b="1" spc="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ор</a:t>
            </a:r>
            <a:r>
              <a:rPr sz="1400" b="1" spc="-20" dirty="0">
                <a:latin typeface="Calibri"/>
                <a:cs typeface="Calibri"/>
              </a:rPr>
              <a:t>г</a:t>
            </a:r>
            <a:r>
              <a:rPr sz="1400" b="1" dirty="0">
                <a:latin typeface="Calibri"/>
                <a:cs typeface="Calibri"/>
              </a:rPr>
              <a:t>а</a:t>
            </a:r>
            <a:r>
              <a:rPr sz="1400" b="1" spc="-10" dirty="0">
                <a:latin typeface="Calibri"/>
                <a:cs typeface="Calibri"/>
              </a:rPr>
              <a:t>н</a:t>
            </a:r>
            <a:r>
              <a:rPr sz="1400" b="1" spc="-5" dirty="0">
                <a:latin typeface="Calibri"/>
                <a:cs typeface="Calibri"/>
              </a:rPr>
              <a:t>и</a:t>
            </a:r>
            <a:r>
              <a:rPr sz="1400" b="1" spc="-15" dirty="0">
                <a:latin typeface="Calibri"/>
                <a:cs typeface="Calibri"/>
              </a:rPr>
              <a:t>з</a:t>
            </a:r>
            <a:r>
              <a:rPr sz="1400" b="1" dirty="0">
                <a:latin typeface="Calibri"/>
                <a:cs typeface="Calibri"/>
              </a:rPr>
              <a:t>а</a:t>
            </a:r>
            <a:r>
              <a:rPr sz="1400" b="1" spc="-10" dirty="0">
                <a:latin typeface="Calibri"/>
                <a:cs typeface="Calibri"/>
              </a:rPr>
              <a:t>ц</a:t>
            </a:r>
            <a:r>
              <a:rPr sz="1400" b="1" spc="-5" dirty="0">
                <a:latin typeface="Calibri"/>
                <a:cs typeface="Calibri"/>
              </a:rPr>
              <a:t>ий</a:t>
            </a:r>
            <a:r>
              <a:rPr sz="1400" b="1" dirty="0">
                <a:latin typeface="Calibri"/>
                <a:cs typeface="Calibri"/>
              </a:rPr>
              <a:t>, </a:t>
            </a:r>
            <a:r>
              <a:rPr sz="1400" b="1" spc="-5" dirty="0">
                <a:latin typeface="Calibri"/>
                <a:cs typeface="Calibri"/>
              </a:rPr>
              <a:t>и</a:t>
            </a:r>
            <a:r>
              <a:rPr sz="1400" b="1" dirty="0">
                <a:latin typeface="Calibri"/>
                <a:cs typeface="Calibri"/>
              </a:rPr>
              <a:t>с</a:t>
            </a:r>
            <a:r>
              <a:rPr sz="1400" b="1" spc="-5" dirty="0">
                <a:latin typeface="Calibri"/>
                <a:cs typeface="Calibri"/>
              </a:rPr>
              <a:t>чи</a:t>
            </a:r>
            <a:r>
              <a:rPr sz="1400" b="1" dirty="0">
                <a:latin typeface="Calibri"/>
                <a:cs typeface="Calibri"/>
              </a:rPr>
              <a:t>с</a:t>
            </a:r>
            <a:r>
              <a:rPr sz="1400" b="1" spc="-10" dirty="0">
                <a:latin typeface="Calibri"/>
                <a:cs typeface="Calibri"/>
              </a:rPr>
              <a:t>л</a:t>
            </a:r>
            <a:r>
              <a:rPr sz="1400" b="1" dirty="0">
                <a:latin typeface="Calibri"/>
                <a:cs typeface="Calibri"/>
              </a:rPr>
              <a:t>е</a:t>
            </a:r>
            <a:r>
              <a:rPr sz="1400" b="1" spc="-10" dirty="0">
                <a:latin typeface="Calibri"/>
                <a:cs typeface="Calibri"/>
              </a:rPr>
              <a:t>н</a:t>
            </a:r>
            <a:r>
              <a:rPr sz="1400" b="1" dirty="0">
                <a:latin typeface="Calibri"/>
                <a:cs typeface="Calibri"/>
              </a:rPr>
              <a:t>но</a:t>
            </a:r>
            <a:r>
              <a:rPr sz="1400" b="1" spc="-20" dirty="0">
                <a:latin typeface="Calibri"/>
                <a:cs typeface="Calibri"/>
              </a:rPr>
              <a:t>г</a:t>
            </a:r>
            <a:r>
              <a:rPr sz="1400" b="1" dirty="0">
                <a:latin typeface="Calibri"/>
                <a:cs typeface="Calibri"/>
              </a:rPr>
              <a:t>о   </a:t>
            </a:r>
            <a:r>
              <a:rPr sz="1400" b="1" spc="-4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с   </a:t>
            </a:r>
            <a:r>
              <a:rPr sz="1400" b="1" spc="-30" dirty="0">
                <a:latin typeface="Calibri"/>
                <a:cs typeface="Calibri"/>
              </a:rPr>
              <a:t> д</a:t>
            </a:r>
            <a:r>
              <a:rPr sz="1400" b="1" spc="-25" dirty="0">
                <a:latin typeface="Calibri"/>
                <a:cs typeface="Calibri"/>
              </a:rPr>
              <a:t>о</a:t>
            </a:r>
            <a:r>
              <a:rPr sz="1400" b="1" spc="-35" dirty="0">
                <a:latin typeface="Calibri"/>
                <a:cs typeface="Calibri"/>
              </a:rPr>
              <a:t>хо</a:t>
            </a:r>
            <a:r>
              <a:rPr sz="1400" b="1" spc="-15" dirty="0">
                <a:latin typeface="Calibri"/>
                <a:cs typeface="Calibri"/>
              </a:rPr>
              <a:t>д</a:t>
            </a:r>
            <a:r>
              <a:rPr sz="1400" b="1" dirty="0">
                <a:latin typeface="Calibri"/>
                <a:cs typeface="Calibri"/>
              </a:rPr>
              <a:t>а,   </a:t>
            </a:r>
            <a:r>
              <a:rPr sz="1400" b="1" spc="-3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п</a:t>
            </a:r>
            <a:r>
              <a:rPr sz="1400" b="1" spc="-25" dirty="0">
                <a:latin typeface="Calibri"/>
                <a:cs typeface="Calibri"/>
              </a:rPr>
              <a:t>о</a:t>
            </a:r>
            <a:r>
              <a:rPr sz="1400" b="1" spc="5" dirty="0">
                <a:latin typeface="Calibri"/>
                <a:cs typeface="Calibri"/>
              </a:rPr>
              <a:t>л</a:t>
            </a:r>
            <a:r>
              <a:rPr sz="1400" b="1" spc="-10" dirty="0">
                <a:latin typeface="Calibri"/>
                <a:cs typeface="Calibri"/>
              </a:rPr>
              <a:t>у</a:t>
            </a:r>
            <a:r>
              <a:rPr sz="1400" b="1" spc="-15" dirty="0">
                <a:latin typeface="Calibri"/>
                <a:cs typeface="Calibri"/>
              </a:rPr>
              <a:t>ч</a:t>
            </a:r>
            <a:r>
              <a:rPr sz="1400" b="1" dirty="0">
                <a:latin typeface="Calibri"/>
                <a:cs typeface="Calibri"/>
              </a:rPr>
              <a:t>ен</a:t>
            </a:r>
            <a:r>
              <a:rPr sz="1400" b="1" spc="-10" dirty="0">
                <a:latin typeface="Calibri"/>
                <a:cs typeface="Calibri"/>
              </a:rPr>
              <a:t>н</a:t>
            </a:r>
            <a:r>
              <a:rPr sz="1400" b="1" dirty="0">
                <a:latin typeface="Calibri"/>
                <a:cs typeface="Calibri"/>
              </a:rPr>
              <a:t>о</a:t>
            </a:r>
            <a:r>
              <a:rPr sz="1400" b="1" spc="-20" dirty="0">
                <a:latin typeface="Calibri"/>
                <a:cs typeface="Calibri"/>
              </a:rPr>
              <a:t>г</a:t>
            </a:r>
            <a:r>
              <a:rPr sz="1400" b="1" dirty="0">
                <a:latin typeface="Calibri"/>
                <a:cs typeface="Calibri"/>
              </a:rPr>
              <a:t>о   </a:t>
            </a:r>
            <a:r>
              <a:rPr sz="1400" b="1" spc="-40" dirty="0">
                <a:latin typeface="Calibri"/>
                <a:cs typeface="Calibri"/>
              </a:rPr>
              <a:t> </a:t>
            </a:r>
            <a:r>
              <a:rPr sz="1400" b="1" spc="-15" dirty="0">
                <a:latin typeface="Calibri"/>
                <a:cs typeface="Calibri"/>
              </a:rPr>
              <a:t>от </a:t>
            </a:r>
            <a:r>
              <a:rPr sz="1400" b="1" dirty="0">
                <a:latin typeface="Calibri"/>
                <a:cs typeface="Calibri"/>
              </a:rPr>
              <a:t>раз</a:t>
            </a:r>
            <a:r>
              <a:rPr sz="1400" b="1" spc="-20" dirty="0">
                <a:latin typeface="Calibri"/>
                <a:cs typeface="Calibri"/>
              </a:rPr>
              <a:t>м</a:t>
            </a:r>
            <a:r>
              <a:rPr sz="1400" b="1" dirty="0">
                <a:latin typeface="Calibri"/>
                <a:cs typeface="Calibri"/>
              </a:rPr>
              <a:t>е</a:t>
            </a:r>
            <a:r>
              <a:rPr sz="1400" b="1" spc="-30" dirty="0">
                <a:latin typeface="Calibri"/>
                <a:cs typeface="Calibri"/>
              </a:rPr>
              <a:t>щ</a:t>
            </a:r>
            <a:r>
              <a:rPr sz="1400" b="1" dirty="0">
                <a:latin typeface="Calibri"/>
                <a:cs typeface="Calibri"/>
              </a:rPr>
              <a:t>ен</a:t>
            </a:r>
            <a:r>
              <a:rPr sz="1400" b="1" spc="-5" dirty="0">
                <a:latin typeface="Calibri"/>
                <a:cs typeface="Calibri"/>
              </a:rPr>
              <a:t>и</a:t>
            </a:r>
            <a:r>
              <a:rPr sz="1400" b="1" dirty="0">
                <a:latin typeface="Calibri"/>
                <a:cs typeface="Calibri"/>
              </a:rPr>
              <a:t>я  </a:t>
            </a:r>
            <a:r>
              <a:rPr sz="1400" b="1" spc="-30" dirty="0">
                <a:latin typeface="Calibri"/>
                <a:cs typeface="Calibri"/>
              </a:rPr>
              <a:t> </a:t>
            </a:r>
            <a:r>
              <a:rPr sz="1400" b="1" spc="-15" dirty="0">
                <a:latin typeface="Calibri"/>
                <a:cs typeface="Calibri"/>
              </a:rPr>
              <a:t>с</a:t>
            </a:r>
            <a:r>
              <a:rPr sz="1400" b="1" dirty="0">
                <a:latin typeface="Calibri"/>
                <a:cs typeface="Calibri"/>
              </a:rPr>
              <a:t>р</a:t>
            </a:r>
            <a:r>
              <a:rPr sz="1400" b="1" spc="-35" dirty="0">
                <a:latin typeface="Calibri"/>
                <a:cs typeface="Calibri"/>
              </a:rPr>
              <a:t>е</a:t>
            </a:r>
            <a:r>
              <a:rPr sz="1400" b="1" spc="-15" dirty="0">
                <a:latin typeface="Calibri"/>
                <a:cs typeface="Calibri"/>
              </a:rPr>
              <a:t>дс</a:t>
            </a:r>
            <a:r>
              <a:rPr sz="1400" b="1" dirty="0">
                <a:latin typeface="Calibri"/>
                <a:cs typeface="Calibri"/>
              </a:rPr>
              <a:t>тв  </a:t>
            </a:r>
            <a:r>
              <a:rPr sz="1400" b="1" spc="-25" dirty="0">
                <a:latin typeface="Calibri"/>
                <a:cs typeface="Calibri"/>
              </a:rPr>
              <a:t> </a:t>
            </a:r>
            <a:r>
              <a:rPr sz="1400" b="1" spc="-75" dirty="0">
                <a:latin typeface="Calibri"/>
                <a:cs typeface="Calibri"/>
              </a:rPr>
              <a:t>К</a:t>
            </a:r>
            <a:r>
              <a:rPr sz="1400" b="1" dirty="0">
                <a:latin typeface="Calibri"/>
                <a:cs typeface="Calibri"/>
              </a:rPr>
              <a:t>Ф  </a:t>
            </a:r>
            <a:r>
              <a:rPr sz="1400" b="1" spc="-3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ВВ  </a:t>
            </a:r>
            <a:r>
              <a:rPr sz="1400" b="1" spc="-3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в  </a:t>
            </a:r>
            <a:r>
              <a:rPr sz="1400" b="1" spc="-40" dirty="0">
                <a:latin typeface="Calibri"/>
                <a:cs typeface="Calibri"/>
              </a:rPr>
              <a:t> </a:t>
            </a:r>
            <a:r>
              <a:rPr sz="1400" b="1" spc="-15" dirty="0">
                <a:latin typeface="Calibri"/>
                <a:cs typeface="Calibri"/>
              </a:rPr>
              <a:t>к</a:t>
            </a:r>
            <a:r>
              <a:rPr sz="1400" b="1" dirty="0">
                <a:latin typeface="Calibri"/>
                <a:cs typeface="Calibri"/>
              </a:rPr>
              <a:t>р</a:t>
            </a:r>
            <a:r>
              <a:rPr sz="1400" b="1" spc="-25" dirty="0">
                <a:latin typeface="Calibri"/>
                <a:cs typeface="Calibri"/>
              </a:rPr>
              <a:t>е</a:t>
            </a:r>
            <a:r>
              <a:rPr sz="1400" b="1" spc="-15" dirty="0">
                <a:latin typeface="Calibri"/>
                <a:cs typeface="Calibri"/>
              </a:rPr>
              <a:t>д</a:t>
            </a:r>
            <a:r>
              <a:rPr sz="1400" b="1" spc="-5" dirty="0">
                <a:latin typeface="Calibri"/>
                <a:cs typeface="Calibri"/>
              </a:rPr>
              <a:t>и</a:t>
            </a:r>
            <a:r>
              <a:rPr sz="1400" b="1" dirty="0">
                <a:latin typeface="Calibri"/>
                <a:cs typeface="Calibri"/>
              </a:rPr>
              <a:t>тн</a:t>
            </a:r>
            <a:r>
              <a:rPr sz="1400" b="1" spc="-20" dirty="0">
                <a:latin typeface="Calibri"/>
                <a:cs typeface="Calibri"/>
              </a:rPr>
              <a:t>ы</a:t>
            </a:r>
            <a:r>
              <a:rPr sz="1400" b="1" dirty="0">
                <a:latin typeface="Calibri"/>
                <a:cs typeface="Calibri"/>
              </a:rPr>
              <a:t>х ор</a:t>
            </a:r>
            <a:r>
              <a:rPr sz="1400" b="1" spc="-20" dirty="0">
                <a:latin typeface="Calibri"/>
                <a:cs typeface="Calibri"/>
              </a:rPr>
              <a:t>г</a:t>
            </a:r>
            <a:r>
              <a:rPr sz="1400" b="1" dirty="0">
                <a:latin typeface="Calibri"/>
                <a:cs typeface="Calibri"/>
              </a:rPr>
              <a:t>ан</a:t>
            </a:r>
            <a:r>
              <a:rPr sz="1400" b="1" spc="-5" dirty="0">
                <a:latin typeface="Calibri"/>
                <a:cs typeface="Calibri"/>
              </a:rPr>
              <a:t>и</a:t>
            </a:r>
            <a:r>
              <a:rPr sz="1400" b="1" spc="-15" dirty="0">
                <a:latin typeface="Calibri"/>
                <a:cs typeface="Calibri"/>
              </a:rPr>
              <a:t>з</a:t>
            </a:r>
            <a:r>
              <a:rPr sz="1400" b="1" spc="-10" dirty="0">
                <a:latin typeface="Calibri"/>
                <a:cs typeface="Calibri"/>
              </a:rPr>
              <a:t>а</a:t>
            </a:r>
            <a:r>
              <a:rPr sz="1400" b="1" dirty="0">
                <a:latin typeface="Calibri"/>
                <a:cs typeface="Calibri"/>
              </a:rPr>
              <a:t>ц</a:t>
            </a:r>
            <a:r>
              <a:rPr sz="1400" b="1" spc="-5" dirty="0">
                <a:latin typeface="Calibri"/>
                <a:cs typeface="Calibri"/>
              </a:rPr>
              <a:t>ия</a:t>
            </a:r>
            <a:r>
              <a:rPr sz="1400" b="1" dirty="0">
                <a:latin typeface="Calibri"/>
                <a:cs typeface="Calibri"/>
              </a:rPr>
              <a:t>х,    </a:t>
            </a:r>
            <a:r>
              <a:rPr sz="1400" b="1" spc="7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и    </a:t>
            </a:r>
            <a:r>
              <a:rPr sz="1400" b="1" spc="70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(</a:t>
            </a:r>
            <a:r>
              <a:rPr sz="1400" b="1" spc="-5" dirty="0">
                <a:latin typeface="Calibri"/>
                <a:cs typeface="Calibri"/>
              </a:rPr>
              <a:t>и</a:t>
            </a:r>
            <a:r>
              <a:rPr sz="1400" b="1" spc="5" dirty="0">
                <a:latin typeface="Calibri"/>
                <a:cs typeface="Calibri"/>
              </a:rPr>
              <a:t>л</a:t>
            </a:r>
            <a:r>
              <a:rPr sz="1400" b="1" spc="-5" dirty="0">
                <a:latin typeface="Calibri"/>
                <a:cs typeface="Calibri"/>
              </a:rPr>
              <a:t>и</a:t>
            </a:r>
            <a:r>
              <a:rPr sz="1400" b="1" dirty="0">
                <a:latin typeface="Calibri"/>
                <a:cs typeface="Calibri"/>
              </a:rPr>
              <a:t>)    </a:t>
            </a:r>
            <a:r>
              <a:rPr sz="1400" b="1" spc="7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и</a:t>
            </a:r>
            <a:r>
              <a:rPr sz="1400" b="1" spc="-10" dirty="0">
                <a:latin typeface="Calibri"/>
                <a:cs typeface="Calibri"/>
              </a:rPr>
              <a:t>н</a:t>
            </a:r>
            <a:r>
              <a:rPr sz="1400" b="1" dirty="0">
                <a:latin typeface="Calibri"/>
                <a:cs typeface="Calibri"/>
              </a:rPr>
              <a:t>в</a:t>
            </a:r>
            <a:r>
              <a:rPr sz="1400" b="1" spc="-10" dirty="0">
                <a:latin typeface="Calibri"/>
                <a:cs typeface="Calibri"/>
              </a:rPr>
              <a:t>е</a:t>
            </a:r>
            <a:r>
              <a:rPr sz="1400" b="1" dirty="0">
                <a:latin typeface="Calibri"/>
                <a:cs typeface="Calibri"/>
              </a:rPr>
              <a:t>ст</a:t>
            </a:r>
            <a:r>
              <a:rPr sz="1400" b="1" spc="-15" dirty="0">
                <a:latin typeface="Calibri"/>
                <a:cs typeface="Calibri"/>
              </a:rPr>
              <a:t>и</a:t>
            </a:r>
            <a:r>
              <a:rPr sz="1400" b="1" spc="-10" dirty="0">
                <a:latin typeface="Calibri"/>
                <a:cs typeface="Calibri"/>
              </a:rPr>
              <a:t>р</a:t>
            </a:r>
            <a:r>
              <a:rPr sz="1400" b="1" dirty="0">
                <a:latin typeface="Calibri"/>
                <a:cs typeface="Calibri"/>
              </a:rPr>
              <a:t>о</a:t>
            </a:r>
            <a:r>
              <a:rPr sz="1400" b="1" spc="-15" dirty="0">
                <a:latin typeface="Calibri"/>
                <a:cs typeface="Calibri"/>
              </a:rPr>
              <a:t>в</a:t>
            </a:r>
            <a:r>
              <a:rPr sz="1400" b="1" dirty="0">
                <a:latin typeface="Calibri"/>
                <a:cs typeface="Calibri"/>
              </a:rPr>
              <a:t>а</a:t>
            </a:r>
            <a:r>
              <a:rPr sz="1400" b="1" spc="-10" dirty="0">
                <a:latin typeface="Calibri"/>
                <a:cs typeface="Calibri"/>
              </a:rPr>
              <a:t>н</a:t>
            </a:r>
            <a:r>
              <a:rPr sz="1400" b="1" spc="-5" dirty="0">
                <a:latin typeface="Calibri"/>
                <a:cs typeface="Calibri"/>
              </a:rPr>
              <a:t>и</a:t>
            </a:r>
            <a:r>
              <a:rPr sz="1400" b="1" dirty="0">
                <a:latin typeface="Calibri"/>
                <a:cs typeface="Calibri"/>
              </a:rPr>
              <a:t>я ср</a:t>
            </a:r>
            <a:r>
              <a:rPr sz="1400" b="1" spc="-25" dirty="0">
                <a:latin typeface="Calibri"/>
                <a:cs typeface="Calibri"/>
              </a:rPr>
              <a:t>е</a:t>
            </a:r>
            <a:r>
              <a:rPr sz="1400" b="1" spc="-15" dirty="0">
                <a:latin typeface="Calibri"/>
                <a:cs typeface="Calibri"/>
              </a:rPr>
              <a:t>д</a:t>
            </a:r>
            <a:r>
              <a:rPr sz="1400" b="1" dirty="0">
                <a:latin typeface="Calibri"/>
                <a:cs typeface="Calibri"/>
              </a:rPr>
              <a:t>ств</a:t>
            </a:r>
            <a:r>
              <a:rPr sz="1400" b="1" spc="-30" dirty="0">
                <a:latin typeface="Calibri"/>
                <a:cs typeface="Calibri"/>
              </a:rPr>
              <a:t> </a:t>
            </a:r>
            <a:r>
              <a:rPr sz="1400" b="1" spc="-60" dirty="0">
                <a:latin typeface="Calibri"/>
                <a:cs typeface="Calibri"/>
              </a:rPr>
              <a:t>К</a:t>
            </a:r>
            <a:r>
              <a:rPr sz="1400" b="1" dirty="0">
                <a:latin typeface="Calibri"/>
                <a:cs typeface="Calibri"/>
              </a:rPr>
              <a:t>Ф</a:t>
            </a:r>
            <a:r>
              <a:rPr sz="1400" b="1" spc="-1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ВВ</a:t>
            </a:r>
            <a:r>
              <a:rPr sz="1400" b="1" spc="-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в</a:t>
            </a:r>
            <a:r>
              <a:rPr sz="1400" b="1" spc="-1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и</a:t>
            </a:r>
            <a:r>
              <a:rPr sz="1400" b="1" dirty="0">
                <a:latin typeface="Calibri"/>
                <a:cs typeface="Calibri"/>
              </a:rPr>
              <a:t>н</a:t>
            </a:r>
            <a:r>
              <a:rPr sz="1400" b="1" spc="-5" dirty="0">
                <a:latin typeface="Calibri"/>
                <a:cs typeface="Calibri"/>
              </a:rPr>
              <a:t>ы</a:t>
            </a:r>
            <a:r>
              <a:rPr sz="1400" b="1" dirty="0">
                <a:latin typeface="Calibri"/>
                <a:cs typeface="Calibri"/>
              </a:rPr>
              <a:t>е</a:t>
            </a:r>
            <a:r>
              <a:rPr sz="1400" b="1" spc="-1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ф</a:t>
            </a:r>
            <a:r>
              <a:rPr sz="1400" b="1" spc="-5" dirty="0">
                <a:latin typeface="Calibri"/>
                <a:cs typeface="Calibri"/>
              </a:rPr>
              <a:t>и</a:t>
            </a:r>
            <a:r>
              <a:rPr sz="1400" b="1" dirty="0">
                <a:latin typeface="Calibri"/>
                <a:cs typeface="Calibri"/>
              </a:rPr>
              <a:t>нансов</a:t>
            </a:r>
            <a:r>
              <a:rPr sz="1400" b="1" spc="-5" dirty="0">
                <a:latin typeface="Calibri"/>
                <a:cs typeface="Calibri"/>
              </a:rPr>
              <a:t>ы</a:t>
            </a:r>
            <a:r>
              <a:rPr sz="1400" b="1" dirty="0">
                <a:latin typeface="Calibri"/>
                <a:cs typeface="Calibri"/>
              </a:rPr>
              <a:t>е</a:t>
            </a:r>
            <a:r>
              <a:rPr sz="1400" b="1" spc="-5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акт</a:t>
            </a:r>
            <a:r>
              <a:rPr sz="1400" b="1" spc="-5" dirty="0">
                <a:latin typeface="Calibri"/>
                <a:cs typeface="Calibri"/>
              </a:rPr>
              <a:t>и</a:t>
            </a:r>
            <a:r>
              <a:rPr sz="1400" b="1" dirty="0">
                <a:latin typeface="Calibri"/>
                <a:cs typeface="Calibri"/>
              </a:rPr>
              <a:t>в</a:t>
            </a:r>
            <a:r>
              <a:rPr sz="1400" b="1" spc="-5" dirty="0">
                <a:latin typeface="Calibri"/>
                <a:cs typeface="Calibri"/>
              </a:rPr>
              <a:t>ы</a:t>
            </a:r>
            <a:r>
              <a:rPr sz="1400" b="1" dirty="0">
                <a:latin typeface="Calibri"/>
                <a:cs typeface="Calibri"/>
              </a:rPr>
              <a:t>;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46819" y="4982445"/>
            <a:ext cx="3882390" cy="2146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buFont typeface="Wingdings"/>
              <a:buChar char=""/>
              <a:tabLst>
                <a:tab pos="355600" algn="l"/>
                <a:tab pos="815340" algn="l"/>
                <a:tab pos="2226310" algn="l"/>
                <a:tab pos="3131820" algn="l"/>
                <a:tab pos="3668395" algn="l"/>
              </a:tabLst>
            </a:pPr>
            <a:r>
              <a:rPr sz="1400" b="1" spc="-5" dirty="0">
                <a:latin typeface="Calibri"/>
                <a:cs typeface="Calibri"/>
              </a:rPr>
              <a:t>6</a:t>
            </a:r>
            <a:r>
              <a:rPr sz="1400" b="1" dirty="0">
                <a:latin typeface="Calibri"/>
                <a:cs typeface="Calibri"/>
              </a:rPr>
              <a:t>)	</a:t>
            </a:r>
            <a:r>
              <a:rPr sz="1400" b="1" spc="5" dirty="0">
                <a:latin typeface="Calibri"/>
                <a:cs typeface="Calibri"/>
              </a:rPr>
              <a:t>п</a:t>
            </a:r>
            <a:r>
              <a:rPr sz="1400" b="1" dirty="0">
                <a:latin typeface="Calibri"/>
                <a:cs typeface="Calibri"/>
              </a:rPr>
              <a:t>е</a:t>
            </a:r>
            <a:r>
              <a:rPr sz="1400" b="1" spc="-10" dirty="0">
                <a:latin typeface="Calibri"/>
                <a:cs typeface="Calibri"/>
              </a:rPr>
              <a:t>р</a:t>
            </a:r>
            <a:r>
              <a:rPr sz="1400" b="1" dirty="0">
                <a:latin typeface="Calibri"/>
                <a:cs typeface="Calibri"/>
              </a:rPr>
              <a:t>е</a:t>
            </a:r>
            <a:r>
              <a:rPr sz="1400" b="1" spc="-5" dirty="0">
                <a:latin typeface="Calibri"/>
                <a:cs typeface="Calibri"/>
              </a:rPr>
              <a:t>чи</a:t>
            </a:r>
            <a:r>
              <a:rPr sz="1400" b="1" dirty="0">
                <a:latin typeface="Calibri"/>
                <a:cs typeface="Calibri"/>
              </a:rPr>
              <a:t>с</a:t>
            </a:r>
            <a:r>
              <a:rPr sz="1400" b="1" spc="-10" dirty="0">
                <a:latin typeface="Calibri"/>
                <a:cs typeface="Calibri"/>
              </a:rPr>
              <a:t>ле</a:t>
            </a:r>
            <a:r>
              <a:rPr sz="1400" b="1" dirty="0">
                <a:latin typeface="Calibri"/>
                <a:cs typeface="Calibri"/>
              </a:rPr>
              <a:t>н</a:t>
            </a:r>
            <a:r>
              <a:rPr sz="1400" b="1" spc="-15" dirty="0">
                <a:latin typeface="Calibri"/>
                <a:cs typeface="Calibri"/>
              </a:rPr>
              <a:t>и</a:t>
            </a:r>
            <a:r>
              <a:rPr sz="1400" b="1" dirty="0">
                <a:latin typeface="Calibri"/>
                <a:cs typeface="Calibri"/>
              </a:rPr>
              <a:t>е	ср</a:t>
            </a:r>
            <a:r>
              <a:rPr sz="1400" b="1" spc="-25" dirty="0">
                <a:latin typeface="Calibri"/>
                <a:cs typeface="Calibri"/>
              </a:rPr>
              <a:t>е</a:t>
            </a:r>
            <a:r>
              <a:rPr sz="1400" b="1" spc="-30" dirty="0">
                <a:latin typeface="Calibri"/>
                <a:cs typeface="Calibri"/>
              </a:rPr>
              <a:t>д</a:t>
            </a:r>
            <a:r>
              <a:rPr sz="1400" b="1" dirty="0">
                <a:latin typeface="Calibri"/>
                <a:cs typeface="Calibri"/>
              </a:rPr>
              <a:t>ств	</a:t>
            </a:r>
            <a:r>
              <a:rPr sz="1400" b="1" spc="-60" dirty="0">
                <a:latin typeface="Calibri"/>
                <a:cs typeface="Calibri"/>
              </a:rPr>
              <a:t>К</a:t>
            </a:r>
            <a:r>
              <a:rPr sz="1400" b="1" dirty="0">
                <a:latin typeface="Calibri"/>
                <a:cs typeface="Calibri"/>
              </a:rPr>
              <a:t>Ф	ВВ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89527" y="5163775"/>
            <a:ext cx="354076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Calibri"/>
                <a:cs typeface="Calibri"/>
              </a:rPr>
              <a:t>На</a:t>
            </a:r>
            <a:r>
              <a:rPr sz="1400" b="1" spc="-10" dirty="0">
                <a:latin typeface="Calibri"/>
                <a:cs typeface="Calibri"/>
              </a:rPr>
              <a:t>ц</a:t>
            </a:r>
            <a:r>
              <a:rPr sz="1400" b="1" spc="-5" dirty="0">
                <a:latin typeface="Calibri"/>
                <a:cs typeface="Calibri"/>
              </a:rPr>
              <a:t>и</a:t>
            </a:r>
            <a:r>
              <a:rPr sz="1400" b="1" spc="-15" dirty="0">
                <a:latin typeface="Calibri"/>
                <a:cs typeface="Calibri"/>
              </a:rPr>
              <a:t>о</a:t>
            </a:r>
            <a:r>
              <a:rPr sz="1400" b="1" dirty="0">
                <a:latin typeface="Calibri"/>
                <a:cs typeface="Calibri"/>
              </a:rPr>
              <a:t>н</a:t>
            </a:r>
            <a:r>
              <a:rPr sz="1400" b="1" spc="-10" dirty="0">
                <a:latin typeface="Calibri"/>
                <a:cs typeface="Calibri"/>
              </a:rPr>
              <a:t>а</a:t>
            </a:r>
            <a:r>
              <a:rPr sz="1400" b="1" spc="5" dirty="0">
                <a:latin typeface="Calibri"/>
                <a:cs typeface="Calibri"/>
              </a:rPr>
              <a:t>л</a:t>
            </a:r>
            <a:r>
              <a:rPr sz="1400" b="1" spc="-15" dirty="0">
                <a:latin typeface="Calibri"/>
                <a:cs typeface="Calibri"/>
              </a:rPr>
              <a:t>ь</a:t>
            </a:r>
            <a:r>
              <a:rPr sz="1400" b="1" dirty="0">
                <a:latin typeface="Calibri"/>
                <a:cs typeface="Calibri"/>
              </a:rPr>
              <a:t>но</a:t>
            </a:r>
            <a:r>
              <a:rPr sz="1400" b="1" spc="-20" dirty="0">
                <a:latin typeface="Calibri"/>
                <a:cs typeface="Calibri"/>
              </a:rPr>
              <a:t>м</a:t>
            </a:r>
            <a:r>
              <a:rPr sz="1400" b="1" dirty="0">
                <a:latin typeface="Calibri"/>
                <a:cs typeface="Calibri"/>
              </a:rPr>
              <a:t>у </a:t>
            </a:r>
            <a:r>
              <a:rPr sz="1400" b="1" spc="-6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о</a:t>
            </a:r>
            <a:r>
              <a:rPr sz="1400" b="1" spc="-20" dirty="0">
                <a:latin typeface="Calibri"/>
                <a:cs typeface="Calibri"/>
              </a:rPr>
              <a:t>б</a:t>
            </a:r>
            <a:r>
              <a:rPr sz="1400" b="1" spc="-5" dirty="0">
                <a:latin typeface="Calibri"/>
                <a:cs typeface="Calibri"/>
              </a:rPr>
              <a:t>ъ</a:t>
            </a:r>
            <a:r>
              <a:rPr sz="1400" b="1" spc="-25" dirty="0">
                <a:latin typeface="Calibri"/>
                <a:cs typeface="Calibri"/>
              </a:rPr>
              <a:t>е</a:t>
            </a:r>
            <a:r>
              <a:rPr sz="1400" b="1" spc="-5" dirty="0">
                <a:latin typeface="Calibri"/>
                <a:cs typeface="Calibri"/>
              </a:rPr>
              <a:t>ди</a:t>
            </a:r>
            <a:r>
              <a:rPr sz="1400" b="1" spc="-10" dirty="0">
                <a:latin typeface="Calibri"/>
                <a:cs typeface="Calibri"/>
              </a:rPr>
              <a:t>н</a:t>
            </a:r>
            <a:r>
              <a:rPr sz="1400" b="1" dirty="0">
                <a:latin typeface="Calibri"/>
                <a:cs typeface="Calibri"/>
              </a:rPr>
              <a:t>ен</a:t>
            </a:r>
            <a:r>
              <a:rPr sz="1400" b="1" spc="-15" dirty="0">
                <a:latin typeface="Calibri"/>
                <a:cs typeface="Calibri"/>
              </a:rPr>
              <a:t>и</a:t>
            </a:r>
            <a:r>
              <a:rPr sz="1400" b="1" dirty="0">
                <a:latin typeface="Calibri"/>
                <a:cs typeface="Calibri"/>
              </a:rPr>
              <a:t>ю </a:t>
            </a:r>
            <a:r>
              <a:rPr sz="1400" b="1" spc="-7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С</a:t>
            </a:r>
            <a:r>
              <a:rPr sz="1400" b="1" spc="-5" dirty="0">
                <a:latin typeface="Calibri"/>
                <a:cs typeface="Calibri"/>
              </a:rPr>
              <a:t>Р</a:t>
            </a:r>
            <a:r>
              <a:rPr sz="1400" b="1" spc="-30" dirty="0">
                <a:latin typeface="Calibri"/>
                <a:cs typeface="Calibri"/>
              </a:rPr>
              <a:t>О</a:t>
            </a:r>
            <a:r>
              <a:rPr sz="1400" b="1" dirty="0">
                <a:latin typeface="Calibri"/>
                <a:cs typeface="Calibri"/>
              </a:rPr>
              <a:t>, </a:t>
            </a:r>
            <a:r>
              <a:rPr sz="1400" b="1" spc="-6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ч</a:t>
            </a:r>
            <a:r>
              <a:rPr sz="1400" b="1" spc="5" dirty="0">
                <a:latin typeface="Calibri"/>
                <a:cs typeface="Calibri"/>
              </a:rPr>
              <a:t>л</a:t>
            </a:r>
            <a:r>
              <a:rPr sz="1400" b="1" spc="-10" dirty="0">
                <a:latin typeface="Calibri"/>
                <a:cs typeface="Calibri"/>
              </a:rPr>
              <a:t>е</a:t>
            </a:r>
            <a:r>
              <a:rPr sz="1400" b="1" dirty="0">
                <a:latin typeface="Calibri"/>
                <a:cs typeface="Calibri"/>
              </a:rPr>
              <a:t>ном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89170" y="5334415"/>
            <a:ext cx="3540125" cy="545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80000"/>
              </a:lnSpc>
            </a:pPr>
            <a:r>
              <a:rPr sz="1400" b="1" spc="-35" dirty="0">
                <a:latin typeface="Calibri"/>
                <a:cs typeface="Calibri"/>
              </a:rPr>
              <a:t>к</a:t>
            </a:r>
            <a:r>
              <a:rPr sz="1400" b="1" dirty="0">
                <a:latin typeface="Calibri"/>
                <a:cs typeface="Calibri"/>
              </a:rPr>
              <a:t>о</a:t>
            </a:r>
            <a:r>
              <a:rPr sz="1400" b="1" spc="-10" dirty="0">
                <a:latin typeface="Calibri"/>
                <a:cs typeface="Calibri"/>
              </a:rPr>
              <a:t>т</a:t>
            </a:r>
            <a:r>
              <a:rPr sz="1400" b="1" spc="-15" dirty="0">
                <a:latin typeface="Calibri"/>
                <a:cs typeface="Calibri"/>
              </a:rPr>
              <a:t>о</a:t>
            </a:r>
            <a:r>
              <a:rPr sz="1400" b="1" dirty="0">
                <a:latin typeface="Calibri"/>
                <a:cs typeface="Calibri"/>
              </a:rPr>
              <a:t>ро</a:t>
            </a:r>
            <a:r>
              <a:rPr sz="1400" b="1" spc="-20" dirty="0">
                <a:latin typeface="Calibri"/>
                <a:cs typeface="Calibri"/>
              </a:rPr>
              <a:t>г</a:t>
            </a:r>
            <a:r>
              <a:rPr sz="1400" b="1" dirty="0">
                <a:latin typeface="Calibri"/>
                <a:cs typeface="Calibri"/>
              </a:rPr>
              <a:t>о  </a:t>
            </a:r>
            <a:r>
              <a:rPr sz="1400" b="1" spc="2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я</a:t>
            </a:r>
            <a:r>
              <a:rPr sz="1400" b="1" spc="-15" dirty="0">
                <a:latin typeface="Calibri"/>
                <a:cs typeface="Calibri"/>
              </a:rPr>
              <a:t>в</a:t>
            </a:r>
            <a:r>
              <a:rPr sz="1400" b="1" spc="5" dirty="0">
                <a:latin typeface="Calibri"/>
                <a:cs typeface="Calibri"/>
              </a:rPr>
              <a:t>л</a:t>
            </a:r>
            <a:r>
              <a:rPr sz="1400" b="1" spc="-5" dirty="0">
                <a:latin typeface="Calibri"/>
                <a:cs typeface="Calibri"/>
              </a:rPr>
              <a:t>я</a:t>
            </a:r>
            <a:r>
              <a:rPr sz="1400" b="1" spc="-10" dirty="0">
                <a:latin typeface="Calibri"/>
                <a:cs typeface="Calibri"/>
              </a:rPr>
              <a:t>л</a:t>
            </a:r>
            <a:r>
              <a:rPr sz="1400" b="1" dirty="0">
                <a:latin typeface="Calibri"/>
                <a:cs typeface="Calibri"/>
              </a:rPr>
              <a:t>а</a:t>
            </a:r>
            <a:r>
              <a:rPr sz="1400" b="1" spc="-15" dirty="0">
                <a:latin typeface="Calibri"/>
                <a:cs typeface="Calibri"/>
              </a:rPr>
              <a:t>с</a:t>
            </a:r>
            <a:r>
              <a:rPr sz="1400" b="1" dirty="0">
                <a:latin typeface="Calibri"/>
                <a:cs typeface="Calibri"/>
              </a:rPr>
              <a:t>ь  </a:t>
            </a:r>
            <a:r>
              <a:rPr sz="1400" b="1" spc="2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т</a:t>
            </a:r>
            <a:r>
              <a:rPr sz="1400" b="1" spc="-10" dirty="0">
                <a:latin typeface="Calibri"/>
                <a:cs typeface="Calibri"/>
              </a:rPr>
              <a:t>а</a:t>
            </a:r>
            <a:r>
              <a:rPr sz="1400" b="1" spc="-25" dirty="0">
                <a:latin typeface="Calibri"/>
                <a:cs typeface="Calibri"/>
              </a:rPr>
              <a:t>к</a:t>
            </a:r>
            <a:r>
              <a:rPr sz="1400" b="1" dirty="0">
                <a:latin typeface="Calibri"/>
                <a:cs typeface="Calibri"/>
              </a:rPr>
              <a:t>ая  </a:t>
            </a:r>
            <a:r>
              <a:rPr sz="1400" b="1" spc="1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С</a:t>
            </a:r>
            <a:r>
              <a:rPr sz="1400" b="1" spc="-5" dirty="0">
                <a:latin typeface="Calibri"/>
                <a:cs typeface="Calibri"/>
              </a:rPr>
              <a:t>Р</a:t>
            </a:r>
            <a:r>
              <a:rPr sz="1400" b="1" spc="-30" dirty="0">
                <a:latin typeface="Calibri"/>
                <a:cs typeface="Calibri"/>
              </a:rPr>
              <a:t>О</a:t>
            </a:r>
            <a:r>
              <a:rPr sz="1400" b="1" dirty="0">
                <a:latin typeface="Calibri"/>
                <a:cs typeface="Calibri"/>
              </a:rPr>
              <a:t>,  </a:t>
            </a:r>
            <a:r>
              <a:rPr sz="1400" b="1" spc="3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в  </a:t>
            </a:r>
            <a:r>
              <a:rPr sz="1400" b="1" spc="2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с</a:t>
            </a:r>
            <a:r>
              <a:rPr sz="1400" b="1" spc="-10" dirty="0">
                <a:latin typeface="Calibri"/>
                <a:cs typeface="Calibri"/>
              </a:rPr>
              <a:t>лу</a:t>
            </a:r>
            <a:r>
              <a:rPr sz="1400" b="1" spc="-5" dirty="0">
                <a:latin typeface="Calibri"/>
                <a:cs typeface="Calibri"/>
              </a:rPr>
              <a:t>ч</a:t>
            </a:r>
            <a:r>
              <a:rPr sz="1400" b="1" dirty="0">
                <a:latin typeface="Calibri"/>
                <a:cs typeface="Calibri"/>
              </a:rPr>
              <a:t>а</a:t>
            </a:r>
            <a:r>
              <a:rPr sz="1400" b="1" spc="-5" dirty="0">
                <a:latin typeface="Calibri"/>
                <a:cs typeface="Calibri"/>
              </a:rPr>
              <a:t>я</a:t>
            </a:r>
            <a:r>
              <a:rPr sz="1400" b="1" dirty="0">
                <a:latin typeface="Calibri"/>
                <a:cs typeface="Calibri"/>
              </a:rPr>
              <a:t>х, </a:t>
            </a:r>
            <a:r>
              <a:rPr sz="1400" b="1" spc="-20" dirty="0">
                <a:latin typeface="Calibri"/>
                <a:cs typeface="Calibri"/>
              </a:rPr>
              <a:t>у</a:t>
            </a:r>
            <a:r>
              <a:rPr sz="1400" b="1" dirty="0">
                <a:latin typeface="Calibri"/>
                <a:cs typeface="Calibri"/>
              </a:rPr>
              <a:t>стан</a:t>
            </a:r>
            <a:r>
              <a:rPr sz="1400" b="1" spc="-15" dirty="0">
                <a:latin typeface="Calibri"/>
                <a:cs typeface="Calibri"/>
              </a:rPr>
              <a:t>ов</a:t>
            </a:r>
            <a:r>
              <a:rPr sz="1400" b="1" spc="-10" dirty="0">
                <a:latin typeface="Calibri"/>
                <a:cs typeface="Calibri"/>
              </a:rPr>
              <a:t>ле</a:t>
            </a:r>
            <a:r>
              <a:rPr sz="1400" b="1" dirty="0">
                <a:latin typeface="Calibri"/>
                <a:cs typeface="Calibri"/>
              </a:rPr>
              <a:t>нн</a:t>
            </a:r>
            <a:r>
              <a:rPr sz="1400" b="1" spc="-20" dirty="0">
                <a:latin typeface="Calibri"/>
                <a:cs typeface="Calibri"/>
              </a:rPr>
              <a:t>ы</a:t>
            </a:r>
            <a:r>
              <a:rPr sz="1400" b="1" dirty="0">
                <a:latin typeface="Calibri"/>
                <a:cs typeface="Calibri"/>
              </a:rPr>
              <a:t>х</a:t>
            </a:r>
            <a:r>
              <a:rPr sz="1400" b="1" spc="-15" dirty="0">
                <a:latin typeface="Calibri"/>
                <a:cs typeface="Calibri"/>
              </a:rPr>
              <a:t> </a:t>
            </a:r>
            <a:r>
              <a:rPr sz="1400" b="1" spc="-70" dirty="0">
                <a:latin typeface="Calibri"/>
                <a:cs typeface="Calibri"/>
              </a:rPr>
              <a:t>Г</a:t>
            </a:r>
            <a:r>
              <a:rPr sz="1400" b="1" spc="-10" dirty="0">
                <a:latin typeface="Calibri"/>
                <a:cs typeface="Calibri"/>
              </a:rPr>
              <a:t>р</a:t>
            </a:r>
            <a:r>
              <a:rPr sz="1400" b="1" dirty="0">
                <a:latin typeface="Calibri"/>
                <a:cs typeface="Calibri"/>
              </a:rPr>
              <a:t>К</a:t>
            </a:r>
            <a:r>
              <a:rPr sz="1400" b="1" spc="-5" dirty="0">
                <a:latin typeface="Calibri"/>
                <a:cs typeface="Calibri"/>
              </a:rPr>
              <a:t> Р</a:t>
            </a:r>
            <a:r>
              <a:rPr sz="1400" b="1" dirty="0">
                <a:latin typeface="Calibri"/>
                <a:cs typeface="Calibri"/>
              </a:rPr>
              <a:t>Ф</a:t>
            </a:r>
            <a:r>
              <a:rPr sz="1400" b="1" spc="-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и</a:t>
            </a:r>
            <a:r>
              <a:rPr sz="1400" b="1" spc="-1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З</a:t>
            </a:r>
            <a:r>
              <a:rPr sz="1400" b="1" dirty="0">
                <a:latin typeface="Calibri"/>
                <a:cs typeface="Calibri"/>
              </a:rPr>
              <a:t>а</a:t>
            </a:r>
            <a:r>
              <a:rPr sz="1400" b="1" spc="-35" dirty="0">
                <a:latin typeface="Calibri"/>
                <a:cs typeface="Calibri"/>
              </a:rPr>
              <a:t>к</a:t>
            </a:r>
            <a:r>
              <a:rPr sz="1400" b="1" dirty="0">
                <a:latin typeface="Calibri"/>
                <a:cs typeface="Calibri"/>
              </a:rPr>
              <a:t>о</a:t>
            </a:r>
            <a:r>
              <a:rPr sz="1400" b="1" spc="-10" dirty="0">
                <a:latin typeface="Calibri"/>
                <a:cs typeface="Calibri"/>
              </a:rPr>
              <a:t>н</a:t>
            </a:r>
            <a:r>
              <a:rPr sz="1400" b="1" dirty="0">
                <a:latin typeface="Calibri"/>
                <a:cs typeface="Calibri"/>
              </a:rPr>
              <a:t>ом</a:t>
            </a:r>
            <a:r>
              <a:rPr sz="1400" b="1" spc="-1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о</a:t>
            </a:r>
            <a:r>
              <a:rPr sz="1400" b="1" spc="-5" dirty="0">
                <a:latin typeface="Calibri"/>
                <a:cs typeface="Calibri"/>
              </a:rPr>
              <a:t> </a:t>
            </a:r>
            <a:r>
              <a:rPr sz="1400" b="1" spc="-15" dirty="0">
                <a:latin typeface="Calibri"/>
                <a:cs typeface="Calibri"/>
              </a:rPr>
              <a:t>в</a:t>
            </a:r>
            <a:r>
              <a:rPr sz="1400" b="1" dirty="0">
                <a:latin typeface="Calibri"/>
                <a:cs typeface="Calibri"/>
              </a:rPr>
              <a:t>в</a:t>
            </a:r>
            <a:r>
              <a:rPr sz="1400" b="1" spc="-35" dirty="0">
                <a:latin typeface="Calibri"/>
                <a:cs typeface="Calibri"/>
              </a:rPr>
              <a:t>е</a:t>
            </a:r>
            <a:r>
              <a:rPr sz="1400" b="1" spc="-15" dirty="0">
                <a:latin typeface="Calibri"/>
                <a:cs typeface="Calibri"/>
              </a:rPr>
              <a:t>д</a:t>
            </a:r>
            <a:r>
              <a:rPr sz="1400" b="1" dirty="0">
                <a:latin typeface="Calibri"/>
                <a:cs typeface="Calibri"/>
              </a:rPr>
              <a:t>е</a:t>
            </a:r>
            <a:r>
              <a:rPr sz="1400" b="1" spc="-10" dirty="0">
                <a:latin typeface="Calibri"/>
                <a:cs typeface="Calibri"/>
              </a:rPr>
              <a:t>н</a:t>
            </a:r>
            <a:r>
              <a:rPr sz="1400" b="1" spc="-15" dirty="0">
                <a:latin typeface="Calibri"/>
                <a:cs typeface="Calibri"/>
              </a:rPr>
              <a:t>и</a:t>
            </a:r>
            <a:r>
              <a:rPr sz="1400" b="1" dirty="0">
                <a:latin typeface="Calibri"/>
                <a:cs typeface="Calibri"/>
              </a:rPr>
              <a:t>и в</a:t>
            </a:r>
            <a:r>
              <a:rPr sz="1400" b="1" spc="-15" dirty="0">
                <a:latin typeface="Calibri"/>
                <a:cs typeface="Calibri"/>
              </a:rPr>
              <a:t> д</a:t>
            </a:r>
            <a:r>
              <a:rPr sz="1400" b="1" dirty="0">
                <a:latin typeface="Calibri"/>
                <a:cs typeface="Calibri"/>
              </a:rPr>
              <a:t>е</a:t>
            </a:r>
            <a:r>
              <a:rPr sz="1400" b="1" spc="-5" dirty="0">
                <a:latin typeface="Calibri"/>
                <a:cs typeface="Calibri"/>
              </a:rPr>
              <a:t>й</a:t>
            </a:r>
            <a:r>
              <a:rPr sz="1400" b="1" dirty="0">
                <a:latin typeface="Calibri"/>
                <a:cs typeface="Calibri"/>
              </a:rPr>
              <a:t>ств</a:t>
            </a:r>
            <a:r>
              <a:rPr sz="1400" b="1" spc="-5" dirty="0">
                <a:latin typeface="Calibri"/>
                <a:cs typeface="Calibri"/>
              </a:rPr>
              <a:t>и</a:t>
            </a:r>
            <a:r>
              <a:rPr sz="1400" b="1" dirty="0">
                <a:latin typeface="Calibri"/>
                <a:cs typeface="Calibri"/>
              </a:rPr>
              <a:t>е</a:t>
            </a:r>
            <a:r>
              <a:rPr sz="1400" b="1" spc="-40" dirty="0">
                <a:latin typeface="Calibri"/>
                <a:cs typeface="Calibri"/>
              </a:rPr>
              <a:t> </a:t>
            </a:r>
            <a:r>
              <a:rPr sz="1400" b="1" spc="-70" dirty="0">
                <a:latin typeface="Calibri"/>
                <a:cs typeface="Calibri"/>
              </a:rPr>
              <a:t>Г</a:t>
            </a:r>
            <a:r>
              <a:rPr sz="1400" b="1" dirty="0">
                <a:latin typeface="Calibri"/>
                <a:cs typeface="Calibri"/>
              </a:rPr>
              <a:t>рК</a:t>
            </a:r>
            <a:r>
              <a:rPr sz="1400" b="1" spc="-3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Р</a:t>
            </a:r>
            <a:r>
              <a:rPr sz="1400" b="1" spc="-80" dirty="0">
                <a:latin typeface="Calibri"/>
                <a:cs typeface="Calibri"/>
              </a:rPr>
              <a:t>Ф</a:t>
            </a:r>
            <a:r>
              <a:rPr sz="1400" b="1" dirty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330825">
              <a:lnSpc>
                <a:spcPct val="100000"/>
              </a:lnSpc>
            </a:pPr>
            <a:r>
              <a:rPr spc="-5" dirty="0"/>
              <a:t>И</a:t>
            </a:r>
            <a:r>
              <a:rPr dirty="0"/>
              <a:t>з</a:t>
            </a:r>
            <a:r>
              <a:rPr spc="-10" dirty="0"/>
              <a:t> </a:t>
            </a:r>
            <a:r>
              <a:rPr spc="-95" dirty="0"/>
              <a:t>К</a:t>
            </a:r>
            <a:r>
              <a:rPr dirty="0"/>
              <a:t>Ф </a:t>
            </a:r>
            <a:r>
              <a:rPr spc="-65" dirty="0"/>
              <a:t>О</a:t>
            </a:r>
            <a:r>
              <a:rPr spc="-45" dirty="0"/>
              <a:t>Д</a:t>
            </a:r>
            <a:r>
              <a:rPr dirty="0"/>
              <a:t>О</a:t>
            </a:r>
          </a:p>
          <a:p>
            <a:pPr marL="4541520" marR="641350" indent="-342900">
              <a:lnSpc>
                <a:spcPct val="100000"/>
              </a:lnSpc>
              <a:spcBef>
                <a:spcPts val="290"/>
              </a:spcBef>
              <a:buFont typeface="Wingdings"/>
              <a:buChar char=""/>
              <a:tabLst>
                <a:tab pos="4542155" algn="l"/>
              </a:tabLst>
            </a:pPr>
            <a:r>
              <a:rPr sz="1400" spc="-5" dirty="0"/>
              <a:t>1</a:t>
            </a:r>
            <a:r>
              <a:rPr sz="1400" dirty="0"/>
              <a:t>) возвр</a:t>
            </a:r>
            <a:r>
              <a:rPr sz="1400" spc="-10" dirty="0"/>
              <a:t>а</a:t>
            </a:r>
            <a:r>
              <a:rPr sz="1400" dirty="0"/>
              <a:t>т</a:t>
            </a:r>
            <a:r>
              <a:rPr sz="1400" spc="-40" dirty="0"/>
              <a:t> </a:t>
            </a:r>
            <a:r>
              <a:rPr sz="1400" dirty="0"/>
              <a:t>о</a:t>
            </a:r>
            <a:r>
              <a:rPr sz="1400" spc="-5" dirty="0"/>
              <a:t>шиб</a:t>
            </a:r>
            <a:r>
              <a:rPr sz="1400" dirty="0"/>
              <a:t>о</a:t>
            </a:r>
            <a:r>
              <a:rPr sz="1400" spc="-5" dirty="0"/>
              <a:t>ч</a:t>
            </a:r>
            <a:r>
              <a:rPr sz="1400" dirty="0"/>
              <a:t>но</a:t>
            </a:r>
            <a:r>
              <a:rPr sz="1400" spc="-30" dirty="0"/>
              <a:t> </a:t>
            </a:r>
            <a:r>
              <a:rPr sz="1400" spc="5" dirty="0"/>
              <a:t>п</a:t>
            </a:r>
            <a:r>
              <a:rPr sz="1400" dirty="0"/>
              <a:t>ере</a:t>
            </a:r>
            <a:r>
              <a:rPr sz="1400" spc="-5" dirty="0"/>
              <a:t>чи</a:t>
            </a:r>
            <a:r>
              <a:rPr sz="1400" dirty="0"/>
              <a:t>с</a:t>
            </a:r>
            <a:r>
              <a:rPr sz="1400" spc="5" dirty="0"/>
              <a:t>л</a:t>
            </a:r>
            <a:r>
              <a:rPr sz="1400" dirty="0"/>
              <a:t>е</a:t>
            </a:r>
            <a:r>
              <a:rPr sz="1400" spc="-10" dirty="0"/>
              <a:t>н</a:t>
            </a:r>
            <a:r>
              <a:rPr sz="1400" dirty="0"/>
              <a:t>н</a:t>
            </a:r>
            <a:r>
              <a:rPr sz="1400" spc="-5" dirty="0"/>
              <a:t>ы</a:t>
            </a:r>
            <a:r>
              <a:rPr sz="1400" dirty="0"/>
              <a:t>х ср</a:t>
            </a:r>
            <a:r>
              <a:rPr sz="1400" spc="-25" dirty="0"/>
              <a:t>е</a:t>
            </a:r>
            <a:r>
              <a:rPr sz="1400" spc="-15" dirty="0"/>
              <a:t>д</a:t>
            </a:r>
            <a:r>
              <a:rPr sz="1400" dirty="0"/>
              <a:t>ств;</a:t>
            </a:r>
            <a:endParaRPr sz="1400"/>
          </a:p>
          <a:p>
            <a:pPr marL="4541520" marR="563880" indent="-342900">
              <a:lnSpc>
                <a:spcPct val="100000"/>
              </a:lnSpc>
              <a:buFont typeface="Wingdings"/>
              <a:buChar char=""/>
              <a:tabLst>
                <a:tab pos="4542155" algn="l"/>
              </a:tabLst>
            </a:pPr>
            <a:r>
              <a:rPr sz="1400" spc="-5" dirty="0"/>
              <a:t>2</a:t>
            </a:r>
            <a:r>
              <a:rPr sz="1400" dirty="0"/>
              <a:t>) раз</a:t>
            </a:r>
            <a:r>
              <a:rPr sz="1400" spc="-10" dirty="0"/>
              <a:t>м</a:t>
            </a:r>
            <a:r>
              <a:rPr sz="1400" dirty="0"/>
              <a:t>е</a:t>
            </a:r>
            <a:r>
              <a:rPr sz="1400" spc="-20" dirty="0"/>
              <a:t>щ</a:t>
            </a:r>
            <a:r>
              <a:rPr sz="1400" dirty="0"/>
              <a:t>ен</a:t>
            </a:r>
            <a:r>
              <a:rPr sz="1400" spc="-15" dirty="0"/>
              <a:t>и</a:t>
            </a:r>
            <a:r>
              <a:rPr sz="1400" dirty="0"/>
              <a:t>е</a:t>
            </a:r>
            <a:r>
              <a:rPr sz="1400" spc="-40" dirty="0"/>
              <a:t> </a:t>
            </a:r>
            <a:r>
              <a:rPr sz="1400" dirty="0"/>
              <a:t>ср</a:t>
            </a:r>
            <a:r>
              <a:rPr sz="1400" spc="-25" dirty="0"/>
              <a:t>е</a:t>
            </a:r>
            <a:r>
              <a:rPr sz="1400" spc="-15" dirty="0"/>
              <a:t>д</a:t>
            </a:r>
            <a:r>
              <a:rPr sz="1400" dirty="0"/>
              <a:t>ств</a:t>
            </a:r>
            <a:r>
              <a:rPr sz="1400" spc="-30" dirty="0"/>
              <a:t> </a:t>
            </a:r>
            <a:r>
              <a:rPr sz="1400" dirty="0"/>
              <a:t>в</a:t>
            </a:r>
            <a:r>
              <a:rPr sz="1400" spc="-15" dirty="0"/>
              <a:t> </a:t>
            </a:r>
            <a:r>
              <a:rPr sz="1400" spc="-10" dirty="0"/>
              <a:t>ц</a:t>
            </a:r>
            <a:r>
              <a:rPr sz="1400" spc="-25" dirty="0"/>
              <a:t>е</a:t>
            </a:r>
            <a:r>
              <a:rPr sz="1400" spc="5" dirty="0"/>
              <a:t>л</a:t>
            </a:r>
            <a:r>
              <a:rPr sz="1400" spc="-5" dirty="0"/>
              <a:t>я</a:t>
            </a:r>
            <a:r>
              <a:rPr sz="1400" dirty="0"/>
              <a:t>х</a:t>
            </a:r>
            <a:r>
              <a:rPr sz="1400" spc="-30" dirty="0"/>
              <a:t> </a:t>
            </a:r>
            <a:r>
              <a:rPr sz="1400" spc="-5" dirty="0"/>
              <a:t>и</a:t>
            </a:r>
            <a:r>
              <a:rPr sz="1400" dirty="0"/>
              <a:t>х с</a:t>
            </a:r>
            <a:r>
              <a:rPr sz="1400" spc="-25" dirty="0"/>
              <a:t>о</a:t>
            </a:r>
            <a:r>
              <a:rPr sz="1400" dirty="0"/>
              <a:t>хран</a:t>
            </a:r>
            <a:r>
              <a:rPr sz="1400" spc="-10" dirty="0"/>
              <a:t>е</a:t>
            </a:r>
            <a:r>
              <a:rPr sz="1400" dirty="0"/>
              <a:t>н</a:t>
            </a:r>
            <a:r>
              <a:rPr sz="1400" spc="-15" dirty="0"/>
              <a:t>и</a:t>
            </a:r>
            <a:r>
              <a:rPr sz="1400" dirty="0"/>
              <a:t>я</a:t>
            </a:r>
            <a:r>
              <a:rPr sz="1400" spc="-35" dirty="0"/>
              <a:t> </a:t>
            </a:r>
            <a:r>
              <a:rPr sz="1400" dirty="0"/>
              <a:t>и</a:t>
            </a:r>
            <a:r>
              <a:rPr sz="1400" spc="-20" dirty="0"/>
              <a:t> </a:t>
            </a:r>
            <a:r>
              <a:rPr sz="1400" spc="-10" dirty="0"/>
              <a:t>у</a:t>
            </a:r>
            <a:r>
              <a:rPr sz="1400" dirty="0"/>
              <a:t>в</a:t>
            </a:r>
            <a:r>
              <a:rPr sz="1400" spc="-25" dirty="0"/>
              <a:t>е</a:t>
            </a:r>
            <a:r>
              <a:rPr sz="1400" spc="5" dirty="0"/>
              <a:t>л</a:t>
            </a:r>
            <a:r>
              <a:rPr sz="1400" spc="-5" dirty="0"/>
              <a:t>ич</a:t>
            </a:r>
            <a:r>
              <a:rPr sz="1400" dirty="0"/>
              <a:t>ен</a:t>
            </a:r>
            <a:r>
              <a:rPr sz="1400" spc="-5" dirty="0"/>
              <a:t>и</a:t>
            </a:r>
            <a:r>
              <a:rPr sz="1400" dirty="0"/>
              <a:t>я</a:t>
            </a:r>
            <a:r>
              <a:rPr sz="1400" spc="-35" dirty="0"/>
              <a:t> </a:t>
            </a:r>
            <a:r>
              <a:rPr sz="1400" spc="-5" dirty="0"/>
              <a:t>и</a:t>
            </a:r>
            <a:r>
              <a:rPr sz="1400" dirty="0"/>
              <a:t>х</a:t>
            </a:r>
            <a:r>
              <a:rPr sz="1400" spc="-30" dirty="0"/>
              <a:t> </a:t>
            </a:r>
            <a:r>
              <a:rPr sz="1400" dirty="0"/>
              <a:t>раз</a:t>
            </a:r>
            <a:r>
              <a:rPr sz="1400" spc="-10" dirty="0"/>
              <a:t>м</a:t>
            </a:r>
            <a:r>
              <a:rPr sz="1400" dirty="0"/>
              <a:t>ера;</a:t>
            </a:r>
            <a:endParaRPr sz="1400"/>
          </a:p>
          <a:p>
            <a:pPr marL="4540885" marR="97790" indent="-342265">
              <a:lnSpc>
                <a:spcPct val="100000"/>
              </a:lnSpc>
              <a:buFont typeface="Wingdings"/>
              <a:buChar char=""/>
              <a:tabLst>
                <a:tab pos="4542155" algn="l"/>
              </a:tabLst>
            </a:pPr>
            <a:r>
              <a:rPr sz="1400" spc="-5" dirty="0"/>
              <a:t>3</a:t>
            </a:r>
            <a:r>
              <a:rPr sz="1400" dirty="0"/>
              <a:t>) ос</a:t>
            </a:r>
            <a:r>
              <a:rPr sz="1400" spc="-10" dirty="0"/>
              <a:t>у</a:t>
            </a:r>
            <a:r>
              <a:rPr sz="1400" spc="-20" dirty="0"/>
              <a:t>щ</a:t>
            </a:r>
            <a:r>
              <a:rPr sz="1400" dirty="0"/>
              <a:t>ест</a:t>
            </a:r>
            <a:r>
              <a:rPr sz="1400" spc="-15" dirty="0"/>
              <a:t>в</a:t>
            </a:r>
            <a:r>
              <a:rPr sz="1400" spc="5" dirty="0"/>
              <a:t>л</a:t>
            </a:r>
            <a:r>
              <a:rPr sz="1400" dirty="0"/>
              <a:t>е</a:t>
            </a:r>
            <a:r>
              <a:rPr sz="1400" spc="-10" dirty="0"/>
              <a:t>н</a:t>
            </a:r>
            <a:r>
              <a:rPr sz="1400" spc="-5" dirty="0"/>
              <a:t>и</a:t>
            </a:r>
            <a:r>
              <a:rPr sz="1400" dirty="0"/>
              <a:t>е</a:t>
            </a:r>
            <a:r>
              <a:rPr sz="1400" spc="-50" dirty="0"/>
              <a:t> </a:t>
            </a:r>
            <a:r>
              <a:rPr sz="1400" dirty="0"/>
              <a:t>в</a:t>
            </a:r>
            <a:r>
              <a:rPr sz="1400" spc="-5" dirty="0"/>
              <a:t>ы</a:t>
            </a:r>
            <a:r>
              <a:rPr sz="1400" spc="5" dirty="0"/>
              <a:t>пл</a:t>
            </a:r>
            <a:r>
              <a:rPr sz="1400" dirty="0"/>
              <a:t>ат</a:t>
            </a:r>
            <a:r>
              <a:rPr sz="1400" spc="-25" dirty="0"/>
              <a:t> </a:t>
            </a:r>
            <a:r>
              <a:rPr sz="1400" dirty="0"/>
              <a:t>в</a:t>
            </a:r>
            <a:r>
              <a:rPr sz="1400" spc="-15" dirty="0"/>
              <a:t> </a:t>
            </a:r>
            <a:r>
              <a:rPr sz="1400" dirty="0"/>
              <a:t>ре</a:t>
            </a:r>
            <a:r>
              <a:rPr sz="1400" spc="-15" dirty="0"/>
              <a:t>з</a:t>
            </a:r>
            <a:r>
              <a:rPr sz="1400" spc="-55" dirty="0"/>
              <a:t>у</a:t>
            </a:r>
            <a:r>
              <a:rPr sz="1400" spc="5" dirty="0"/>
              <a:t>л</a:t>
            </a:r>
            <a:r>
              <a:rPr sz="1400" spc="-50" dirty="0"/>
              <a:t>ь</a:t>
            </a:r>
            <a:r>
              <a:rPr sz="1400" dirty="0"/>
              <a:t>та</a:t>
            </a:r>
            <a:r>
              <a:rPr sz="1400" spc="-10" dirty="0"/>
              <a:t>т</a:t>
            </a:r>
            <a:r>
              <a:rPr sz="1400" dirty="0"/>
              <a:t>е наст</a:t>
            </a:r>
            <a:r>
              <a:rPr sz="1400" spc="-10" dirty="0"/>
              <a:t>у</a:t>
            </a:r>
            <a:r>
              <a:rPr sz="1400" spc="5" dirty="0"/>
              <a:t>пл</a:t>
            </a:r>
            <a:r>
              <a:rPr sz="1400" dirty="0"/>
              <a:t>ен</a:t>
            </a:r>
            <a:r>
              <a:rPr sz="1400" spc="-15" dirty="0"/>
              <a:t>и</a:t>
            </a:r>
            <a:r>
              <a:rPr sz="1400" dirty="0"/>
              <a:t>я</a:t>
            </a:r>
            <a:r>
              <a:rPr sz="1400" spc="-35" dirty="0"/>
              <a:t> </a:t>
            </a:r>
            <a:r>
              <a:rPr sz="1400" dirty="0"/>
              <a:t>с</a:t>
            </a:r>
            <a:r>
              <a:rPr sz="1400" spc="-10" dirty="0"/>
              <a:t>у</a:t>
            </a:r>
            <a:r>
              <a:rPr sz="1400" spc="-5" dirty="0"/>
              <a:t>б</a:t>
            </a:r>
            <a:r>
              <a:rPr sz="1400" dirty="0"/>
              <a:t>с</a:t>
            </a:r>
            <a:r>
              <a:rPr sz="1400" spc="-5" dirty="0"/>
              <a:t>иди</a:t>
            </a:r>
            <a:r>
              <a:rPr sz="1400" dirty="0"/>
              <a:t>арной</a:t>
            </a:r>
            <a:r>
              <a:rPr sz="1400" spc="-45" dirty="0"/>
              <a:t> </a:t>
            </a:r>
            <a:r>
              <a:rPr sz="1400" dirty="0"/>
              <a:t>отве</a:t>
            </a:r>
            <a:r>
              <a:rPr sz="1400" spc="-10" dirty="0"/>
              <a:t>т</a:t>
            </a:r>
            <a:r>
              <a:rPr sz="1400" dirty="0"/>
              <a:t>ст</a:t>
            </a:r>
            <a:r>
              <a:rPr sz="1400" spc="-15" dirty="0"/>
              <a:t>в</a:t>
            </a:r>
            <a:r>
              <a:rPr sz="1400" spc="-10" dirty="0"/>
              <a:t>е</a:t>
            </a:r>
            <a:r>
              <a:rPr sz="1400" dirty="0"/>
              <a:t>н</a:t>
            </a:r>
            <a:r>
              <a:rPr sz="1400" spc="-10" dirty="0"/>
              <a:t>н</a:t>
            </a:r>
            <a:r>
              <a:rPr sz="1400" dirty="0"/>
              <a:t>ости в</a:t>
            </a:r>
            <a:r>
              <a:rPr sz="1400" spc="-15" dirty="0"/>
              <a:t> </a:t>
            </a:r>
            <a:r>
              <a:rPr sz="1400" dirty="0"/>
              <a:t>с</a:t>
            </a:r>
            <a:r>
              <a:rPr sz="1400" spc="5" dirty="0"/>
              <a:t>л</a:t>
            </a:r>
            <a:r>
              <a:rPr sz="1400" spc="-10" dirty="0"/>
              <a:t>у</a:t>
            </a:r>
            <a:r>
              <a:rPr sz="1400" spc="-5" dirty="0"/>
              <a:t>ч</a:t>
            </a:r>
            <a:r>
              <a:rPr sz="1400" dirty="0"/>
              <a:t>а</a:t>
            </a:r>
            <a:r>
              <a:rPr sz="1400" spc="-5" dirty="0"/>
              <a:t>я</a:t>
            </a:r>
            <a:r>
              <a:rPr sz="1400" dirty="0"/>
              <a:t>х,</a:t>
            </a:r>
            <a:r>
              <a:rPr sz="1400" spc="-20" dirty="0"/>
              <a:t> </a:t>
            </a:r>
            <a:r>
              <a:rPr sz="1400" spc="5" dirty="0"/>
              <a:t>п</a:t>
            </a:r>
            <a:r>
              <a:rPr sz="1400" dirty="0"/>
              <a:t>р</a:t>
            </a:r>
            <a:r>
              <a:rPr sz="1400" spc="-25" dirty="0"/>
              <a:t>е</a:t>
            </a:r>
            <a:r>
              <a:rPr sz="1400" spc="-30" dirty="0"/>
              <a:t>д</a:t>
            </a:r>
            <a:r>
              <a:rPr sz="1400" spc="-20" dirty="0"/>
              <a:t>у</a:t>
            </a:r>
            <a:r>
              <a:rPr sz="1400" dirty="0"/>
              <a:t>с</a:t>
            </a:r>
            <a:r>
              <a:rPr sz="1400" spc="-10" dirty="0"/>
              <a:t>м</a:t>
            </a:r>
            <a:r>
              <a:rPr sz="1400" dirty="0"/>
              <a:t>отрен</a:t>
            </a:r>
            <a:r>
              <a:rPr sz="1400" spc="-10" dirty="0"/>
              <a:t>н</a:t>
            </a:r>
            <a:r>
              <a:rPr sz="1400" spc="-5" dirty="0"/>
              <a:t>ы</a:t>
            </a:r>
            <a:r>
              <a:rPr sz="1400" dirty="0"/>
              <a:t>х</a:t>
            </a:r>
            <a:r>
              <a:rPr sz="1400" spc="-40" dirty="0"/>
              <a:t> </a:t>
            </a:r>
            <a:r>
              <a:rPr sz="1400" dirty="0"/>
              <a:t>статьей</a:t>
            </a:r>
            <a:r>
              <a:rPr sz="1400" spc="-45" dirty="0"/>
              <a:t> </a:t>
            </a:r>
            <a:r>
              <a:rPr sz="1400" spc="-5" dirty="0"/>
              <a:t>6</a:t>
            </a:r>
            <a:r>
              <a:rPr sz="1400" dirty="0"/>
              <a:t>0</a:t>
            </a:r>
            <a:r>
              <a:rPr sz="1350" spc="15" baseline="24691" dirty="0"/>
              <a:t>1</a:t>
            </a:r>
            <a:r>
              <a:rPr sz="1350" baseline="24691" dirty="0"/>
              <a:t> </a:t>
            </a:r>
            <a:r>
              <a:rPr sz="1350" spc="-135" baseline="24691" dirty="0"/>
              <a:t> </a:t>
            </a:r>
            <a:r>
              <a:rPr sz="1400" spc="-70" dirty="0"/>
              <a:t>Г</a:t>
            </a:r>
            <a:r>
              <a:rPr sz="1400" dirty="0"/>
              <a:t>рК </a:t>
            </a:r>
            <a:r>
              <a:rPr sz="1400" spc="-5" dirty="0"/>
              <a:t>Р</a:t>
            </a:r>
            <a:r>
              <a:rPr sz="1400" dirty="0"/>
              <a:t>Ф;</a:t>
            </a:r>
            <a:endParaRPr sz="1400"/>
          </a:p>
          <a:p>
            <a:pPr marL="4541520" marR="213360" indent="-342900">
              <a:lnSpc>
                <a:spcPct val="100000"/>
              </a:lnSpc>
              <a:buFont typeface="Wingdings"/>
              <a:buChar char=""/>
              <a:tabLst>
                <a:tab pos="4542155" algn="l"/>
              </a:tabLst>
            </a:pPr>
            <a:r>
              <a:rPr sz="1400" spc="-5" dirty="0"/>
              <a:t>4</a:t>
            </a:r>
            <a:r>
              <a:rPr sz="1400" dirty="0"/>
              <a:t>) </a:t>
            </a:r>
            <a:r>
              <a:rPr sz="1400" spc="-10" dirty="0"/>
              <a:t>у</a:t>
            </a:r>
            <a:r>
              <a:rPr sz="1400" spc="5" dirty="0"/>
              <a:t>пл</a:t>
            </a:r>
            <a:r>
              <a:rPr sz="1400" dirty="0"/>
              <a:t>ата</a:t>
            </a:r>
            <a:r>
              <a:rPr sz="1400" spc="-40" dirty="0"/>
              <a:t> </a:t>
            </a:r>
            <a:r>
              <a:rPr sz="1400" dirty="0"/>
              <a:t>на</a:t>
            </a:r>
            <a:r>
              <a:rPr sz="1400" spc="5" dirty="0"/>
              <a:t>л</a:t>
            </a:r>
            <a:r>
              <a:rPr sz="1400" dirty="0"/>
              <a:t>о</a:t>
            </a:r>
            <a:r>
              <a:rPr sz="1400" spc="-10" dirty="0"/>
              <a:t>г</a:t>
            </a:r>
            <a:r>
              <a:rPr sz="1400" dirty="0"/>
              <a:t>а</a:t>
            </a:r>
            <a:r>
              <a:rPr sz="1400" spc="-40" dirty="0"/>
              <a:t> </a:t>
            </a:r>
            <a:r>
              <a:rPr sz="1400" dirty="0"/>
              <a:t>на</a:t>
            </a:r>
            <a:r>
              <a:rPr sz="1400" spc="-15" dirty="0"/>
              <a:t> </a:t>
            </a:r>
            <a:r>
              <a:rPr sz="1400" spc="5" dirty="0"/>
              <a:t>п</a:t>
            </a:r>
            <a:r>
              <a:rPr sz="1400" dirty="0"/>
              <a:t>р</a:t>
            </a:r>
            <a:r>
              <a:rPr sz="1400" spc="-5" dirty="0"/>
              <a:t>ибы</a:t>
            </a:r>
            <a:r>
              <a:rPr sz="1400" spc="5" dirty="0"/>
              <a:t>л</a:t>
            </a:r>
            <a:r>
              <a:rPr sz="1400" dirty="0"/>
              <a:t>ь</a:t>
            </a:r>
            <a:r>
              <a:rPr sz="1400" spc="-30" dirty="0"/>
              <a:t> </a:t>
            </a:r>
            <a:r>
              <a:rPr sz="1400" dirty="0"/>
              <a:t>ор</a:t>
            </a:r>
            <a:r>
              <a:rPr sz="1400" spc="-10" dirty="0"/>
              <a:t>г</a:t>
            </a:r>
            <a:r>
              <a:rPr sz="1400" dirty="0"/>
              <a:t>ан</a:t>
            </a:r>
            <a:r>
              <a:rPr sz="1400" spc="-5" dirty="0"/>
              <a:t>и</a:t>
            </a:r>
            <a:r>
              <a:rPr sz="1400" dirty="0"/>
              <a:t>зац</a:t>
            </a:r>
            <a:r>
              <a:rPr sz="1400" spc="-5" dirty="0"/>
              <a:t>и</a:t>
            </a:r>
            <a:r>
              <a:rPr sz="1400" spc="-15" dirty="0"/>
              <a:t>й</a:t>
            </a:r>
            <a:r>
              <a:rPr sz="1400" dirty="0"/>
              <a:t>, </a:t>
            </a:r>
            <a:r>
              <a:rPr sz="1400" spc="-5" dirty="0"/>
              <a:t>и</a:t>
            </a:r>
            <a:r>
              <a:rPr sz="1400" dirty="0"/>
              <a:t>с</a:t>
            </a:r>
            <a:r>
              <a:rPr sz="1400" spc="-5" dirty="0"/>
              <a:t>чи</a:t>
            </a:r>
            <a:r>
              <a:rPr sz="1400" dirty="0"/>
              <a:t>с</a:t>
            </a:r>
            <a:r>
              <a:rPr sz="1400" spc="5" dirty="0"/>
              <a:t>л</a:t>
            </a:r>
            <a:r>
              <a:rPr sz="1400" dirty="0"/>
              <a:t>енно</a:t>
            </a:r>
            <a:r>
              <a:rPr sz="1400" spc="-20" dirty="0"/>
              <a:t>г</a:t>
            </a:r>
            <a:r>
              <a:rPr sz="1400" dirty="0"/>
              <a:t>о</a:t>
            </a:r>
            <a:r>
              <a:rPr sz="1400" spc="-40" dirty="0"/>
              <a:t> </a:t>
            </a:r>
            <a:r>
              <a:rPr sz="1400" dirty="0"/>
              <a:t>с</a:t>
            </a:r>
            <a:r>
              <a:rPr sz="1400" spc="-5" dirty="0"/>
              <a:t> </a:t>
            </a:r>
            <a:r>
              <a:rPr sz="1400" spc="-15" dirty="0"/>
              <a:t>д</a:t>
            </a:r>
            <a:r>
              <a:rPr sz="1400" spc="-25" dirty="0"/>
              <a:t>ох</a:t>
            </a:r>
            <a:r>
              <a:rPr sz="1400" spc="-35" dirty="0"/>
              <a:t>о</a:t>
            </a:r>
            <a:r>
              <a:rPr sz="1400" spc="-5" dirty="0"/>
              <a:t>д</a:t>
            </a:r>
            <a:r>
              <a:rPr sz="1400" dirty="0"/>
              <a:t>а,</a:t>
            </a:r>
            <a:r>
              <a:rPr sz="1400" spc="-45" dirty="0"/>
              <a:t> </a:t>
            </a:r>
            <a:r>
              <a:rPr sz="1400" spc="5" dirty="0"/>
              <a:t>п</a:t>
            </a:r>
            <a:r>
              <a:rPr sz="1400" spc="-25" dirty="0"/>
              <a:t>о</a:t>
            </a:r>
            <a:r>
              <a:rPr sz="1400" spc="5" dirty="0"/>
              <a:t>л</a:t>
            </a:r>
            <a:r>
              <a:rPr sz="1400" spc="-10" dirty="0"/>
              <a:t>у</a:t>
            </a:r>
            <a:r>
              <a:rPr sz="1400" spc="-5" dirty="0"/>
              <a:t>ч</a:t>
            </a:r>
            <a:r>
              <a:rPr sz="1400" dirty="0"/>
              <a:t>енно</a:t>
            </a:r>
            <a:r>
              <a:rPr sz="1400" spc="-20" dirty="0"/>
              <a:t>г</a:t>
            </a:r>
            <a:r>
              <a:rPr sz="1400" dirty="0"/>
              <a:t>о</a:t>
            </a:r>
            <a:r>
              <a:rPr sz="1400" spc="-45" dirty="0"/>
              <a:t> </a:t>
            </a:r>
            <a:r>
              <a:rPr sz="1400" dirty="0"/>
              <a:t>от раз</a:t>
            </a:r>
            <a:r>
              <a:rPr sz="1400" spc="-10" dirty="0"/>
              <a:t>м</a:t>
            </a:r>
            <a:r>
              <a:rPr sz="1400" dirty="0"/>
              <a:t>е</a:t>
            </a:r>
            <a:r>
              <a:rPr sz="1400" spc="-20" dirty="0"/>
              <a:t>щ</a:t>
            </a:r>
            <a:r>
              <a:rPr sz="1400" dirty="0"/>
              <a:t>ен</a:t>
            </a:r>
            <a:r>
              <a:rPr sz="1400" spc="-5" dirty="0"/>
              <a:t>и</a:t>
            </a:r>
            <a:r>
              <a:rPr sz="1400" dirty="0"/>
              <a:t>я</a:t>
            </a:r>
            <a:r>
              <a:rPr sz="1400" spc="-45" dirty="0"/>
              <a:t> </a:t>
            </a:r>
            <a:r>
              <a:rPr sz="1400" dirty="0"/>
              <a:t>ср</a:t>
            </a:r>
            <a:r>
              <a:rPr sz="1400" spc="-25" dirty="0"/>
              <a:t>е</a:t>
            </a:r>
            <a:r>
              <a:rPr sz="1400" spc="-15" dirty="0"/>
              <a:t>д</a:t>
            </a:r>
            <a:r>
              <a:rPr sz="1400" dirty="0"/>
              <a:t>ств</a:t>
            </a:r>
            <a:r>
              <a:rPr sz="1400" spc="-30" dirty="0"/>
              <a:t> </a:t>
            </a:r>
            <a:r>
              <a:rPr sz="1400" spc="-60" dirty="0"/>
              <a:t>К</a:t>
            </a:r>
            <a:r>
              <a:rPr sz="1400" dirty="0"/>
              <a:t>Ф</a:t>
            </a:r>
            <a:r>
              <a:rPr sz="1400" spc="-15" dirty="0"/>
              <a:t> </a:t>
            </a:r>
            <a:r>
              <a:rPr sz="1400" spc="-40" dirty="0"/>
              <a:t>О</a:t>
            </a:r>
            <a:r>
              <a:rPr sz="1400" spc="-25" dirty="0"/>
              <a:t>Д</a:t>
            </a:r>
            <a:r>
              <a:rPr sz="1400" dirty="0"/>
              <a:t>О</a:t>
            </a:r>
            <a:r>
              <a:rPr sz="1400" spc="-20" dirty="0"/>
              <a:t> </a:t>
            </a:r>
            <a:r>
              <a:rPr sz="1400" dirty="0"/>
              <a:t>в</a:t>
            </a:r>
            <a:r>
              <a:rPr sz="1400" spc="-5" dirty="0"/>
              <a:t> </a:t>
            </a:r>
            <a:r>
              <a:rPr sz="1400" dirty="0"/>
              <a:t>кр</a:t>
            </a:r>
            <a:r>
              <a:rPr sz="1400" spc="-25" dirty="0"/>
              <a:t>е</a:t>
            </a:r>
            <a:r>
              <a:rPr sz="1400" spc="-5" dirty="0"/>
              <a:t>ди</a:t>
            </a:r>
            <a:r>
              <a:rPr sz="1400" dirty="0"/>
              <a:t>тн</a:t>
            </a:r>
            <a:r>
              <a:rPr sz="1400" spc="-5" dirty="0"/>
              <a:t>ы</a:t>
            </a:r>
            <a:r>
              <a:rPr sz="1400" dirty="0"/>
              <a:t>х ор</a:t>
            </a:r>
            <a:r>
              <a:rPr sz="1400" spc="-10" dirty="0"/>
              <a:t>г</a:t>
            </a:r>
            <a:r>
              <a:rPr sz="1400" dirty="0"/>
              <a:t>ан</a:t>
            </a:r>
            <a:r>
              <a:rPr sz="1400" spc="-5" dirty="0"/>
              <a:t>и</a:t>
            </a:r>
            <a:r>
              <a:rPr sz="1400" dirty="0"/>
              <a:t>за</a:t>
            </a:r>
            <a:r>
              <a:rPr sz="1400" spc="-10" dirty="0"/>
              <a:t>ц</a:t>
            </a:r>
            <a:r>
              <a:rPr sz="1400" spc="-5" dirty="0"/>
              <a:t>ия</a:t>
            </a:r>
            <a:r>
              <a:rPr sz="1400" dirty="0"/>
              <a:t>х;</a:t>
            </a:r>
            <a:endParaRPr sz="1400"/>
          </a:p>
          <a:p>
            <a:pPr marL="4541520" marR="5080" indent="-342900">
              <a:lnSpc>
                <a:spcPts val="1680"/>
              </a:lnSpc>
              <a:spcBef>
                <a:spcPts val="55"/>
              </a:spcBef>
              <a:buFont typeface="Wingdings"/>
              <a:buChar char=""/>
              <a:tabLst>
                <a:tab pos="4542155" algn="l"/>
              </a:tabLst>
            </a:pPr>
            <a:r>
              <a:rPr sz="1400" spc="-5" dirty="0"/>
              <a:t>5</a:t>
            </a:r>
            <a:r>
              <a:rPr sz="1400" dirty="0"/>
              <a:t>) </a:t>
            </a:r>
            <a:r>
              <a:rPr sz="1400" spc="5" dirty="0"/>
              <a:t>п</a:t>
            </a:r>
            <a:r>
              <a:rPr sz="1400" dirty="0"/>
              <a:t>ере</a:t>
            </a:r>
            <a:r>
              <a:rPr sz="1400" spc="-5" dirty="0"/>
              <a:t>чи</a:t>
            </a:r>
            <a:r>
              <a:rPr sz="1400" dirty="0"/>
              <a:t>с</a:t>
            </a:r>
            <a:r>
              <a:rPr sz="1400" spc="5" dirty="0"/>
              <a:t>л</a:t>
            </a:r>
            <a:r>
              <a:rPr sz="1400" spc="-10" dirty="0"/>
              <a:t>е</a:t>
            </a:r>
            <a:r>
              <a:rPr sz="1400" dirty="0"/>
              <a:t>н</a:t>
            </a:r>
            <a:r>
              <a:rPr sz="1400" spc="-15" dirty="0"/>
              <a:t>и</a:t>
            </a:r>
            <a:r>
              <a:rPr sz="1400" dirty="0"/>
              <a:t>е</a:t>
            </a:r>
            <a:r>
              <a:rPr sz="1400" spc="-40" dirty="0"/>
              <a:t> </a:t>
            </a:r>
            <a:r>
              <a:rPr sz="1400" dirty="0"/>
              <a:t>ср</a:t>
            </a:r>
            <a:r>
              <a:rPr sz="1400" spc="-25" dirty="0"/>
              <a:t>е</a:t>
            </a:r>
            <a:r>
              <a:rPr sz="1400" spc="-15" dirty="0"/>
              <a:t>д</a:t>
            </a:r>
            <a:r>
              <a:rPr sz="1400" dirty="0"/>
              <a:t>ств</a:t>
            </a:r>
            <a:r>
              <a:rPr sz="1400" spc="-30" dirty="0"/>
              <a:t> </a:t>
            </a:r>
            <a:r>
              <a:rPr sz="1400" spc="-60" dirty="0"/>
              <a:t>К</a:t>
            </a:r>
            <a:r>
              <a:rPr sz="1400" dirty="0"/>
              <a:t>Ф</a:t>
            </a:r>
            <a:r>
              <a:rPr sz="1400" spc="-15" dirty="0"/>
              <a:t> </a:t>
            </a:r>
            <a:r>
              <a:rPr sz="1400" spc="-40" dirty="0"/>
              <a:t>О</a:t>
            </a:r>
            <a:r>
              <a:rPr sz="1400" spc="-25" dirty="0"/>
              <a:t>Д</a:t>
            </a:r>
            <a:r>
              <a:rPr sz="1400" dirty="0"/>
              <a:t>О Нац</a:t>
            </a:r>
            <a:r>
              <a:rPr sz="1400" spc="-5" dirty="0"/>
              <a:t>и</a:t>
            </a:r>
            <a:r>
              <a:rPr sz="1400" dirty="0"/>
              <a:t>она</a:t>
            </a:r>
            <a:r>
              <a:rPr sz="1400" spc="-10" dirty="0"/>
              <a:t>л</a:t>
            </a:r>
            <a:r>
              <a:rPr sz="1400" dirty="0"/>
              <a:t>ь</a:t>
            </a:r>
            <a:r>
              <a:rPr sz="1400" spc="-10" dirty="0"/>
              <a:t>н</a:t>
            </a:r>
            <a:r>
              <a:rPr sz="1400" dirty="0"/>
              <a:t>о</a:t>
            </a:r>
            <a:r>
              <a:rPr sz="1400" spc="-20" dirty="0"/>
              <a:t>м</a:t>
            </a:r>
            <a:r>
              <a:rPr sz="1400" dirty="0"/>
              <a:t>у</a:t>
            </a:r>
            <a:r>
              <a:rPr sz="1400" spc="-50" dirty="0"/>
              <a:t> </a:t>
            </a:r>
            <a:r>
              <a:rPr sz="1400" dirty="0"/>
              <a:t>о</a:t>
            </a:r>
            <a:r>
              <a:rPr sz="1400" spc="-5" dirty="0"/>
              <a:t>бъ</a:t>
            </a:r>
            <a:r>
              <a:rPr sz="1400" spc="-25" dirty="0"/>
              <a:t>е</a:t>
            </a:r>
            <a:r>
              <a:rPr sz="1400" spc="-5" dirty="0"/>
              <a:t>ди</a:t>
            </a:r>
            <a:r>
              <a:rPr sz="1400" dirty="0"/>
              <a:t>нен</a:t>
            </a:r>
            <a:r>
              <a:rPr sz="1400" spc="-5" dirty="0"/>
              <a:t>и</a:t>
            </a:r>
            <a:r>
              <a:rPr sz="1400" dirty="0"/>
              <a:t>ю</a:t>
            </a:r>
            <a:r>
              <a:rPr sz="1400" spc="-45" dirty="0"/>
              <a:t> </a:t>
            </a:r>
            <a:r>
              <a:rPr sz="1400" dirty="0"/>
              <a:t>С</a:t>
            </a:r>
            <a:r>
              <a:rPr sz="1400" spc="-5" dirty="0"/>
              <a:t>Р</a:t>
            </a:r>
            <a:r>
              <a:rPr sz="1400" spc="-30" dirty="0"/>
              <a:t>О</a:t>
            </a:r>
            <a:r>
              <a:rPr sz="1400" dirty="0"/>
              <a:t>,</a:t>
            </a:r>
            <a:r>
              <a:rPr sz="1400" spc="-10" dirty="0"/>
              <a:t> </a:t>
            </a:r>
            <a:r>
              <a:rPr sz="1400" spc="-5" dirty="0"/>
              <a:t>ч</a:t>
            </a:r>
            <a:r>
              <a:rPr sz="1400" spc="5" dirty="0"/>
              <a:t>л</a:t>
            </a:r>
            <a:r>
              <a:rPr sz="1400" dirty="0"/>
              <a:t>еном </a:t>
            </a:r>
            <a:r>
              <a:rPr sz="1400" spc="-25" dirty="0"/>
              <a:t>к</a:t>
            </a:r>
            <a:r>
              <a:rPr sz="1400" dirty="0"/>
              <a:t>о</a:t>
            </a:r>
            <a:r>
              <a:rPr sz="1400" spc="-10" dirty="0"/>
              <a:t>т</a:t>
            </a:r>
            <a:r>
              <a:rPr sz="1400" dirty="0"/>
              <a:t>оро</a:t>
            </a:r>
            <a:r>
              <a:rPr sz="1400" spc="-20" dirty="0"/>
              <a:t>г</a:t>
            </a:r>
            <a:r>
              <a:rPr sz="1400" dirty="0"/>
              <a:t>о</a:t>
            </a:r>
            <a:r>
              <a:rPr sz="1400" spc="-40" dirty="0"/>
              <a:t> </a:t>
            </a:r>
            <a:r>
              <a:rPr sz="1400" spc="-5" dirty="0"/>
              <a:t>я</a:t>
            </a:r>
            <a:r>
              <a:rPr sz="1400" spc="-15" dirty="0"/>
              <a:t>в</a:t>
            </a:r>
            <a:r>
              <a:rPr sz="1400" spc="5" dirty="0"/>
              <a:t>л</a:t>
            </a:r>
            <a:r>
              <a:rPr sz="1400" spc="-5" dirty="0"/>
              <a:t>я</a:t>
            </a:r>
            <a:r>
              <a:rPr sz="1400" spc="5" dirty="0"/>
              <a:t>л</a:t>
            </a:r>
            <a:r>
              <a:rPr sz="1400" dirty="0"/>
              <a:t>ась</a:t>
            </a:r>
            <a:r>
              <a:rPr sz="1400" spc="-30" dirty="0"/>
              <a:t> </a:t>
            </a:r>
            <a:r>
              <a:rPr sz="1400" dirty="0"/>
              <a:t>та</a:t>
            </a:r>
            <a:r>
              <a:rPr sz="1400" spc="-15" dirty="0"/>
              <a:t>к</a:t>
            </a:r>
            <a:r>
              <a:rPr sz="1400" dirty="0"/>
              <a:t>ая</a:t>
            </a:r>
            <a:r>
              <a:rPr sz="1400" spc="-45" dirty="0"/>
              <a:t> </a:t>
            </a:r>
            <a:r>
              <a:rPr sz="1400" dirty="0"/>
              <a:t>С</a:t>
            </a:r>
            <a:r>
              <a:rPr sz="1400" spc="-5" dirty="0"/>
              <a:t>Р</a:t>
            </a:r>
            <a:r>
              <a:rPr sz="1400" spc="-30" dirty="0"/>
              <a:t>О</a:t>
            </a:r>
            <a:r>
              <a:rPr sz="1400" dirty="0"/>
              <a:t>,</a:t>
            </a:r>
            <a:r>
              <a:rPr sz="1400" spc="-10" dirty="0"/>
              <a:t> </a:t>
            </a:r>
            <a:r>
              <a:rPr sz="1400" dirty="0"/>
              <a:t>в</a:t>
            </a:r>
            <a:r>
              <a:rPr sz="1400" spc="-15" dirty="0"/>
              <a:t> </a:t>
            </a:r>
            <a:r>
              <a:rPr sz="1400" dirty="0"/>
              <a:t>с</a:t>
            </a:r>
            <a:r>
              <a:rPr sz="1400" spc="5" dirty="0"/>
              <a:t>л</a:t>
            </a:r>
            <a:r>
              <a:rPr sz="1400" spc="-10" dirty="0"/>
              <a:t>у</a:t>
            </a:r>
            <a:r>
              <a:rPr sz="1400" spc="-5" dirty="0"/>
              <a:t>ч</a:t>
            </a:r>
            <a:r>
              <a:rPr sz="1400" dirty="0"/>
              <a:t>а</a:t>
            </a:r>
            <a:r>
              <a:rPr sz="1400" spc="-5" dirty="0"/>
              <a:t>я</a:t>
            </a:r>
            <a:r>
              <a:rPr sz="1400" dirty="0"/>
              <a:t>х, </a:t>
            </a:r>
            <a:r>
              <a:rPr sz="1400" spc="-20" dirty="0"/>
              <a:t>у</a:t>
            </a:r>
            <a:r>
              <a:rPr sz="1400" dirty="0"/>
              <a:t>стано</a:t>
            </a:r>
            <a:r>
              <a:rPr sz="1400" spc="-15" dirty="0"/>
              <a:t>в</a:t>
            </a:r>
            <a:r>
              <a:rPr sz="1400" spc="5" dirty="0"/>
              <a:t>л</a:t>
            </a:r>
            <a:r>
              <a:rPr sz="1400" dirty="0"/>
              <a:t>е</a:t>
            </a:r>
            <a:r>
              <a:rPr sz="1400" spc="-10" dirty="0"/>
              <a:t>н</a:t>
            </a:r>
            <a:r>
              <a:rPr sz="1400" dirty="0"/>
              <a:t>н</a:t>
            </a:r>
            <a:r>
              <a:rPr sz="1400" spc="-5" dirty="0"/>
              <a:t>ы</a:t>
            </a:r>
            <a:r>
              <a:rPr sz="1400" dirty="0"/>
              <a:t>х</a:t>
            </a:r>
            <a:r>
              <a:rPr sz="1400" spc="-50" dirty="0"/>
              <a:t> </a:t>
            </a:r>
            <a:r>
              <a:rPr sz="1400" spc="-70" dirty="0"/>
              <a:t>Г</a:t>
            </a:r>
            <a:r>
              <a:rPr sz="1400" dirty="0"/>
              <a:t>рК</a:t>
            </a:r>
            <a:r>
              <a:rPr sz="1400" spc="-30" dirty="0"/>
              <a:t> </a:t>
            </a:r>
            <a:r>
              <a:rPr sz="1400" spc="-5" dirty="0"/>
              <a:t>Р</a:t>
            </a:r>
            <a:r>
              <a:rPr sz="1400" dirty="0"/>
              <a:t>Ф</a:t>
            </a:r>
            <a:r>
              <a:rPr sz="1400" spc="-5" dirty="0"/>
              <a:t> </a:t>
            </a:r>
            <a:r>
              <a:rPr sz="1400" dirty="0"/>
              <a:t>и</a:t>
            </a:r>
            <a:r>
              <a:rPr sz="1400" spc="-10" dirty="0"/>
              <a:t> </a:t>
            </a:r>
            <a:r>
              <a:rPr sz="1400" spc="-5" dirty="0"/>
              <a:t>З</a:t>
            </a:r>
            <a:r>
              <a:rPr sz="1400" dirty="0"/>
              <a:t>а</a:t>
            </a:r>
            <a:r>
              <a:rPr sz="1400" spc="-25" dirty="0"/>
              <a:t>к</a:t>
            </a:r>
            <a:r>
              <a:rPr sz="1400" dirty="0"/>
              <a:t>оном</a:t>
            </a:r>
            <a:r>
              <a:rPr sz="1400" spc="-35" dirty="0"/>
              <a:t> </a:t>
            </a:r>
            <a:r>
              <a:rPr sz="1400" dirty="0"/>
              <a:t>о</a:t>
            </a:r>
            <a:r>
              <a:rPr sz="1400" spc="-20" dirty="0"/>
              <a:t> </a:t>
            </a:r>
            <a:r>
              <a:rPr sz="1400" dirty="0"/>
              <a:t>вв</a:t>
            </a:r>
            <a:r>
              <a:rPr sz="1400" spc="-25" dirty="0"/>
              <a:t>е</a:t>
            </a:r>
            <a:r>
              <a:rPr sz="1400" spc="-15" dirty="0"/>
              <a:t>д</a:t>
            </a:r>
            <a:r>
              <a:rPr sz="1400" dirty="0"/>
              <a:t>ен</a:t>
            </a:r>
            <a:r>
              <a:rPr sz="1400" spc="-15" dirty="0"/>
              <a:t>и</a:t>
            </a:r>
            <a:r>
              <a:rPr sz="1400" dirty="0"/>
              <a:t>и в</a:t>
            </a:r>
            <a:r>
              <a:rPr sz="1400" spc="-15" dirty="0"/>
              <a:t> д</a:t>
            </a:r>
            <a:r>
              <a:rPr sz="1400" dirty="0"/>
              <a:t>е</a:t>
            </a:r>
            <a:r>
              <a:rPr sz="1400" spc="-5" dirty="0"/>
              <a:t>й</a:t>
            </a:r>
            <a:r>
              <a:rPr sz="1400" dirty="0"/>
              <a:t>ств</a:t>
            </a:r>
            <a:r>
              <a:rPr sz="1400" spc="-5" dirty="0"/>
              <a:t>и</a:t>
            </a:r>
            <a:r>
              <a:rPr sz="1400" dirty="0"/>
              <a:t>е</a:t>
            </a:r>
            <a:r>
              <a:rPr sz="1400" spc="-40" dirty="0"/>
              <a:t> </a:t>
            </a:r>
            <a:r>
              <a:rPr sz="1400" spc="-70" dirty="0"/>
              <a:t>Г</a:t>
            </a:r>
            <a:r>
              <a:rPr sz="1400" dirty="0"/>
              <a:t>рК</a:t>
            </a:r>
            <a:r>
              <a:rPr sz="1400" spc="-30" dirty="0"/>
              <a:t> </a:t>
            </a:r>
            <a:r>
              <a:rPr sz="1400" spc="-5" dirty="0"/>
              <a:t>Р</a:t>
            </a:r>
            <a:r>
              <a:rPr sz="1400" spc="-80" dirty="0"/>
              <a:t>Ф.</a:t>
            </a:r>
            <a:endParaRPr sz="1400"/>
          </a:p>
        </p:txBody>
      </p:sp>
      <p:sp>
        <p:nvSpPr>
          <p:cNvPr id="23" name="object 23"/>
          <p:cNvSpPr txBox="1"/>
          <p:nvPr/>
        </p:nvSpPr>
        <p:spPr>
          <a:xfrm>
            <a:off x="8550983" y="135487"/>
            <a:ext cx="22987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600" b="1" spc="-15" dirty="0" smtClean="0">
                <a:solidFill>
                  <a:srgbClr val="8A8A8A"/>
                </a:solidFill>
                <a:latin typeface="Calibri"/>
                <a:cs typeface="Calibri"/>
              </a:rPr>
              <a:t>18</a:t>
            </a:r>
            <a:endParaRPr sz="16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460120" y="335461"/>
            <a:ext cx="6664959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-20" dirty="0">
                <a:solidFill>
                  <a:srgbClr val="403152"/>
                </a:solidFill>
                <a:latin typeface="Times New Roman"/>
                <a:cs typeface="Times New Roman"/>
              </a:rPr>
              <a:t>Т</a:t>
            </a:r>
            <a:r>
              <a:rPr sz="1900" b="1" spc="-10" dirty="0">
                <a:solidFill>
                  <a:srgbClr val="403152"/>
                </a:solidFill>
                <a:latin typeface="Times New Roman"/>
                <a:cs typeface="Times New Roman"/>
              </a:rPr>
              <a:t>Р</a:t>
            </a:r>
            <a:r>
              <a:rPr sz="1900" b="1" spc="-25" dirty="0">
                <a:solidFill>
                  <a:srgbClr val="403152"/>
                </a:solidFill>
                <a:latin typeface="Times New Roman"/>
                <a:cs typeface="Times New Roman"/>
              </a:rPr>
              <a:t>Е</a:t>
            </a:r>
            <a:r>
              <a:rPr sz="1900" b="1" spc="-35" dirty="0">
                <a:solidFill>
                  <a:srgbClr val="403152"/>
                </a:solidFill>
                <a:latin typeface="Times New Roman"/>
                <a:cs typeface="Times New Roman"/>
              </a:rPr>
              <a:t>Б</a:t>
            </a:r>
            <a:r>
              <a:rPr sz="1900" b="1" spc="-15" dirty="0">
                <a:solidFill>
                  <a:srgbClr val="403152"/>
                </a:solidFill>
                <a:latin typeface="Times New Roman"/>
                <a:cs typeface="Times New Roman"/>
              </a:rPr>
              <a:t>О</a:t>
            </a:r>
            <a:r>
              <a:rPr sz="1900" b="1" spc="-145" dirty="0">
                <a:solidFill>
                  <a:srgbClr val="403152"/>
                </a:solidFill>
                <a:latin typeface="Times New Roman"/>
                <a:cs typeface="Times New Roman"/>
              </a:rPr>
              <a:t>В</a:t>
            </a:r>
            <a:r>
              <a:rPr sz="1900" b="1" spc="-20" dirty="0">
                <a:solidFill>
                  <a:srgbClr val="403152"/>
                </a:solidFill>
                <a:latin typeface="Times New Roman"/>
                <a:cs typeface="Times New Roman"/>
              </a:rPr>
              <a:t>А</a:t>
            </a:r>
            <a:r>
              <a:rPr sz="1900" b="1" spc="-15" dirty="0">
                <a:solidFill>
                  <a:srgbClr val="403152"/>
                </a:solidFill>
                <a:latin typeface="Times New Roman"/>
                <a:cs typeface="Times New Roman"/>
              </a:rPr>
              <a:t>НИЯ</a:t>
            </a:r>
            <a:r>
              <a:rPr sz="1900" b="1" spc="10" dirty="0">
                <a:solidFill>
                  <a:srgbClr val="403152"/>
                </a:solidFill>
                <a:latin typeface="Times New Roman"/>
                <a:cs typeface="Times New Roman"/>
              </a:rPr>
              <a:t> </a:t>
            </a:r>
            <a:r>
              <a:rPr sz="1900" b="1" spc="-15" dirty="0">
                <a:solidFill>
                  <a:srgbClr val="403152"/>
                </a:solidFill>
                <a:latin typeface="Times New Roman"/>
                <a:cs typeface="Times New Roman"/>
              </a:rPr>
              <a:t>К</a:t>
            </a:r>
            <a:r>
              <a:rPr sz="1900" b="1" dirty="0">
                <a:solidFill>
                  <a:srgbClr val="403152"/>
                </a:solidFill>
                <a:latin typeface="Times New Roman"/>
                <a:cs typeface="Times New Roman"/>
              </a:rPr>
              <a:t> </a:t>
            </a:r>
            <a:r>
              <a:rPr sz="1900" b="1" spc="-45" dirty="0">
                <a:solidFill>
                  <a:srgbClr val="403152"/>
                </a:solidFill>
                <a:latin typeface="Times New Roman"/>
                <a:cs typeface="Times New Roman"/>
              </a:rPr>
              <a:t>Б</a:t>
            </a:r>
            <a:r>
              <a:rPr sz="1900" b="1" spc="-20" dirty="0">
                <a:solidFill>
                  <a:srgbClr val="403152"/>
                </a:solidFill>
                <a:latin typeface="Times New Roman"/>
                <a:cs typeface="Times New Roman"/>
              </a:rPr>
              <a:t>А</a:t>
            </a:r>
            <a:r>
              <a:rPr sz="1900" b="1" spc="-15" dirty="0">
                <a:solidFill>
                  <a:srgbClr val="403152"/>
                </a:solidFill>
                <a:latin typeface="Times New Roman"/>
                <a:cs typeface="Times New Roman"/>
              </a:rPr>
              <a:t>Н</a:t>
            </a:r>
            <a:r>
              <a:rPr sz="1900" b="1" spc="-10" dirty="0">
                <a:solidFill>
                  <a:srgbClr val="403152"/>
                </a:solidFill>
                <a:latin typeface="Times New Roman"/>
                <a:cs typeface="Times New Roman"/>
              </a:rPr>
              <a:t>К</a:t>
            </a:r>
            <a:r>
              <a:rPr sz="1900" b="1" spc="-15" dirty="0">
                <a:solidFill>
                  <a:srgbClr val="403152"/>
                </a:solidFill>
                <a:latin typeface="Times New Roman"/>
                <a:cs typeface="Times New Roman"/>
              </a:rPr>
              <a:t>А</a:t>
            </a:r>
            <a:r>
              <a:rPr sz="1900" b="1" spc="-25" dirty="0">
                <a:solidFill>
                  <a:srgbClr val="403152"/>
                </a:solidFill>
                <a:latin typeface="Times New Roman"/>
                <a:cs typeface="Times New Roman"/>
              </a:rPr>
              <a:t>М</a:t>
            </a:r>
            <a:r>
              <a:rPr sz="1900" b="1" spc="-5" dirty="0">
                <a:solidFill>
                  <a:srgbClr val="403152"/>
                </a:solidFill>
                <a:latin typeface="Times New Roman"/>
                <a:cs typeface="Times New Roman"/>
              </a:rPr>
              <a:t>,</a:t>
            </a:r>
            <a:r>
              <a:rPr sz="1900" b="1" spc="10" dirty="0">
                <a:solidFill>
                  <a:srgbClr val="403152"/>
                </a:solidFill>
                <a:latin typeface="Times New Roman"/>
                <a:cs typeface="Times New Roman"/>
              </a:rPr>
              <a:t> </a:t>
            </a:r>
            <a:r>
              <a:rPr sz="1900" b="1" spc="-15" dirty="0">
                <a:solidFill>
                  <a:srgbClr val="403152"/>
                </a:solidFill>
                <a:latin typeface="Times New Roman"/>
                <a:cs typeface="Times New Roman"/>
              </a:rPr>
              <a:t>В</a:t>
            </a:r>
            <a:r>
              <a:rPr sz="1900" b="1" spc="-5" dirty="0">
                <a:solidFill>
                  <a:srgbClr val="403152"/>
                </a:solidFill>
                <a:latin typeface="Times New Roman"/>
                <a:cs typeface="Times New Roman"/>
              </a:rPr>
              <a:t> </a:t>
            </a:r>
            <a:r>
              <a:rPr sz="1900" b="1" spc="-60" dirty="0">
                <a:solidFill>
                  <a:srgbClr val="403152"/>
                </a:solidFill>
                <a:latin typeface="Times New Roman"/>
                <a:cs typeface="Times New Roman"/>
              </a:rPr>
              <a:t>К</a:t>
            </a:r>
            <a:r>
              <a:rPr sz="1900" b="1" spc="-15" dirty="0">
                <a:solidFill>
                  <a:srgbClr val="403152"/>
                </a:solidFill>
                <a:latin typeface="Times New Roman"/>
                <a:cs typeface="Times New Roman"/>
              </a:rPr>
              <a:t>О</a:t>
            </a:r>
            <a:r>
              <a:rPr sz="1900" b="1" spc="-45" dirty="0">
                <a:solidFill>
                  <a:srgbClr val="403152"/>
                </a:solidFill>
                <a:latin typeface="Times New Roman"/>
                <a:cs typeface="Times New Roman"/>
              </a:rPr>
              <a:t>Т</a:t>
            </a:r>
            <a:r>
              <a:rPr sz="1900" b="1" spc="-15" dirty="0">
                <a:solidFill>
                  <a:srgbClr val="403152"/>
                </a:solidFill>
                <a:latin typeface="Times New Roman"/>
                <a:cs typeface="Times New Roman"/>
              </a:rPr>
              <a:t>О</a:t>
            </a:r>
            <a:r>
              <a:rPr sz="1900" b="1" spc="-10" dirty="0">
                <a:solidFill>
                  <a:srgbClr val="403152"/>
                </a:solidFill>
                <a:latin typeface="Times New Roman"/>
                <a:cs typeface="Times New Roman"/>
              </a:rPr>
              <a:t>Р</a:t>
            </a:r>
            <a:r>
              <a:rPr sz="1900" b="1" spc="-25" dirty="0">
                <a:solidFill>
                  <a:srgbClr val="403152"/>
                </a:solidFill>
                <a:latin typeface="Times New Roman"/>
                <a:cs typeface="Times New Roman"/>
              </a:rPr>
              <a:t>Ы</a:t>
            </a:r>
            <a:r>
              <a:rPr sz="1900" b="1" spc="-15" dirty="0">
                <a:solidFill>
                  <a:srgbClr val="403152"/>
                </a:solidFill>
                <a:latin typeface="Times New Roman"/>
                <a:cs typeface="Times New Roman"/>
              </a:rPr>
              <a:t>Х</a:t>
            </a:r>
            <a:r>
              <a:rPr sz="1900" b="1" dirty="0">
                <a:solidFill>
                  <a:srgbClr val="403152"/>
                </a:solidFill>
                <a:latin typeface="Times New Roman"/>
                <a:cs typeface="Times New Roman"/>
              </a:rPr>
              <a:t> </a:t>
            </a:r>
            <a:r>
              <a:rPr sz="1900" b="1" spc="-15" dirty="0">
                <a:solidFill>
                  <a:srgbClr val="403152"/>
                </a:solidFill>
                <a:latin typeface="Times New Roman"/>
                <a:cs typeface="Times New Roman"/>
              </a:rPr>
              <a:t>ДОПУ</a:t>
            </a:r>
            <a:r>
              <a:rPr sz="1900" b="1" spc="-20" dirty="0">
                <a:solidFill>
                  <a:srgbClr val="403152"/>
                </a:solidFill>
                <a:latin typeface="Times New Roman"/>
                <a:cs typeface="Times New Roman"/>
              </a:rPr>
              <a:t>С</a:t>
            </a:r>
            <a:r>
              <a:rPr sz="1900" b="1" spc="-10" dirty="0">
                <a:solidFill>
                  <a:srgbClr val="403152"/>
                </a:solidFill>
                <a:latin typeface="Times New Roman"/>
                <a:cs typeface="Times New Roman"/>
              </a:rPr>
              <a:t>К</a:t>
            </a:r>
            <a:r>
              <a:rPr sz="1900" b="1" spc="-20" dirty="0">
                <a:solidFill>
                  <a:srgbClr val="403152"/>
                </a:solidFill>
                <a:latin typeface="Times New Roman"/>
                <a:cs typeface="Times New Roman"/>
              </a:rPr>
              <a:t>АЕ</a:t>
            </a:r>
            <a:r>
              <a:rPr sz="1900" b="1" spc="-25" dirty="0">
                <a:solidFill>
                  <a:srgbClr val="403152"/>
                </a:solidFill>
                <a:latin typeface="Times New Roman"/>
                <a:cs typeface="Times New Roman"/>
              </a:rPr>
              <a:t>Т</a:t>
            </a:r>
            <a:r>
              <a:rPr sz="1900" b="1" spc="-15" dirty="0">
                <a:solidFill>
                  <a:srgbClr val="403152"/>
                </a:solidFill>
                <a:latin typeface="Times New Roman"/>
                <a:cs typeface="Times New Roman"/>
              </a:rPr>
              <a:t>СЯ</a:t>
            </a:r>
            <a:endParaRPr sz="19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18534" y="625134"/>
            <a:ext cx="6946265" cy="808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-254" dirty="0">
                <a:solidFill>
                  <a:srgbClr val="403152"/>
                </a:solidFill>
                <a:latin typeface="Times New Roman"/>
                <a:cs typeface="Times New Roman"/>
              </a:rPr>
              <a:t>Р</a:t>
            </a:r>
            <a:r>
              <a:rPr sz="1900" b="1" spc="-65" dirty="0">
                <a:solidFill>
                  <a:srgbClr val="403152"/>
                </a:solidFill>
                <a:latin typeface="Times New Roman"/>
                <a:cs typeface="Times New Roman"/>
              </a:rPr>
              <a:t>А</a:t>
            </a:r>
            <a:r>
              <a:rPr sz="1900" b="1" spc="-20" dirty="0">
                <a:solidFill>
                  <a:srgbClr val="403152"/>
                </a:solidFill>
                <a:latin typeface="Times New Roman"/>
                <a:cs typeface="Times New Roman"/>
              </a:rPr>
              <a:t>З</a:t>
            </a:r>
            <a:r>
              <a:rPr sz="1900" b="1" spc="-25" dirty="0">
                <a:solidFill>
                  <a:srgbClr val="403152"/>
                </a:solidFill>
                <a:latin typeface="Times New Roman"/>
                <a:cs typeface="Times New Roman"/>
              </a:rPr>
              <a:t>МЕ</a:t>
            </a:r>
            <a:r>
              <a:rPr sz="1900" b="1" spc="-20" dirty="0">
                <a:solidFill>
                  <a:srgbClr val="403152"/>
                </a:solidFill>
                <a:latin typeface="Times New Roman"/>
                <a:cs typeface="Times New Roman"/>
              </a:rPr>
              <a:t>Щ</a:t>
            </a:r>
            <a:r>
              <a:rPr sz="1900" b="1" spc="-185" dirty="0">
                <a:solidFill>
                  <a:srgbClr val="403152"/>
                </a:solidFill>
                <a:latin typeface="Times New Roman"/>
                <a:cs typeface="Times New Roman"/>
              </a:rPr>
              <a:t>А</a:t>
            </a:r>
            <a:r>
              <a:rPr sz="1900" b="1" spc="-25" dirty="0">
                <a:solidFill>
                  <a:srgbClr val="403152"/>
                </a:solidFill>
                <a:latin typeface="Times New Roman"/>
                <a:cs typeface="Times New Roman"/>
              </a:rPr>
              <a:t>Т</a:t>
            </a:r>
            <a:r>
              <a:rPr sz="1900" b="1" spc="-15" dirty="0">
                <a:solidFill>
                  <a:srgbClr val="403152"/>
                </a:solidFill>
                <a:latin typeface="Times New Roman"/>
                <a:cs typeface="Times New Roman"/>
              </a:rPr>
              <a:t>Ь</a:t>
            </a:r>
            <a:r>
              <a:rPr sz="1900" b="1" spc="10" dirty="0">
                <a:solidFill>
                  <a:srgbClr val="403152"/>
                </a:solidFill>
                <a:latin typeface="Times New Roman"/>
                <a:cs typeface="Times New Roman"/>
              </a:rPr>
              <a:t> </a:t>
            </a:r>
            <a:r>
              <a:rPr sz="1900" b="1" spc="-20" dirty="0">
                <a:solidFill>
                  <a:srgbClr val="403152"/>
                </a:solidFill>
                <a:latin typeface="Times New Roman"/>
                <a:cs typeface="Times New Roman"/>
              </a:rPr>
              <a:t>С</a:t>
            </a:r>
            <a:r>
              <a:rPr sz="1900" b="1" spc="-10" dirty="0">
                <a:solidFill>
                  <a:srgbClr val="403152"/>
                </a:solidFill>
                <a:latin typeface="Times New Roman"/>
                <a:cs typeface="Times New Roman"/>
              </a:rPr>
              <a:t>Р</a:t>
            </a:r>
            <a:r>
              <a:rPr sz="1900" b="1" spc="-25" dirty="0">
                <a:solidFill>
                  <a:srgbClr val="403152"/>
                </a:solidFill>
                <a:latin typeface="Times New Roman"/>
                <a:cs typeface="Times New Roman"/>
              </a:rPr>
              <a:t>Е</a:t>
            </a:r>
            <a:r>
              <a:rPr sz="1900" b="1" spc="-15" dirty="0">
                <a:solidFill>
                  <a:srgbClr val="403152"/>
                </a:solidFill>
                <a:latin typeface="Times New Roman"/>
                <a:cs typeface="Times New Roman"/>
              </a:rPr>
              <a:t>Д</a:t>
            </a:r>
            <a:r>
              <a:rPr sz="1900" b="1" spc="-20" dirty="0">
                <a:solidFill>
                  <a:srgbClr val="403152"/>
                </a:solidFill>
                <a:latin typeface="Times New Roman"/>
                <a:cs typeface="Times New Roman"/>
              </a:rPr>
              <a:t>С</a:t>
            </a:r>
            <a:r>
              <a:rPr sz="1900" b="1" spc="-25" dirty="0">
                <a:solidFill>
                  <a:srgbClr val="403152"/>
                </a:solidFill>
                <a:latin typeface="Times New Roman"/>
                <a:cs typeface="Times New Roman"/>
              </a:rPr>
              <a:t>Т</a:t>
            </a:r>
            <a:r>
              <a:rPr sz="1900" b="1" spc="-145" dirty="0">
                <a:solidFill>
                  <a:srgbClr val="403152"/>
                </a:solidFill>
                <a:latin typeface="Times New Roman"/>
                <a:cs typeface="Times New Roman"/>
              </a:rPr>
              <a:t>В</a:t>
            </a:r>
            <a:r>
              <a:rPr sz="1900" b="1" spc="-15" dirty="0">
                <a:solidFill>
                  <a:srgbClr val="403152"/>
                </a:solidFill>
                <a:latin typeface="Times New Roman"/>
                <a:cs typeface="Times New Roman"/>
              </a:rPr>
              <a:t>А</a:t>
            </a:r>
            <a:r>
              <a:rPr sz="1900" b="1" spc="35" dirty="0">
                <a:solidFill>
                  <a:srgbClr val="403152"/>
                </a:solidFill>
                <a:latin typeface="Times New Roman"/>
                <a:cs typeface="Times New Roman"/>
              </a:rPr>
              <a:t> </a:t>
            </a:r>
            <a:r>
              <a:rPr sz="1900" b="1" spc="-60" dirty="0">
                <a:solidFill>
                  <a:srgbClr val="403152"/>
                </a:solidFill>
                <a:latin typeface="Times New Roman"/>
                <a:cs typeface="Times New Roman"/>
              </a:rPr>
              <a:t>К</a:t>
            </a:r>
            <a:r>
              <a:rPr sz="1900" b="1" spc="-15" dirty="0">
                <a:solidFill>
                  <a:srgbClr val="403152"/>
                </a:solidFill>
                <a:latin typeface="Times New Roman"/>
                <a:cs typeface="Times New Roman"/>
              </a:rPr>
              <a:t>О</a:t>
            </a:r>
            <a:r>
              <a:rPr sz="1900" b="1" spc="-25" dirty="0">
                <a:solidFill>
                  <a:srgbClr val="403152"/>
                </a:solidFill>
                <a:latin typeface="Times New Roman"/>
                <a:cs typeface="Times New Roman"/>
              </a:rPr>
              <a:t>М</a:t>
            </a:r>
            <a:r>
              <a:rPr sz="1900" b="1" spc="-15" dirty="0">
                <a:solidFill>
                  <a:srgbClr val="403152"/>
                </a:solidFill>
                <a:latin typeface="Times New Roman"/>
                <a:cs typeface="Times New Roman"/>
              </a:rPr>
              <a:t>П</a:t>
            </a:r>
            <a:r>
              <a:rPr sz="1900" b="1" spc="-25" dirty="0">
                <a:solidFill>
                  <a:srgbClr val="403152"/>
                </a:solidFill>
                <a:latin typeface="Times New Roman"/>
                <a:cs typeface="Times New Roman"/>
              </a:rPr>
              <a:t>Е</a:t>
            </a:r>
            <a:r>
              <a:rPr sz="1900" b="1" spc="-15" dirty="0">
                <a:solidFill>
                  <a:srgbClr val="403152"/>
                </a:solidFill>
                <a:latin typeface="Times New Roman"/>
                <a:cs typeface="Times New Roman"/>
              </a:rPr>
              <a:t>Н</a:t>
            </a:r>
            <a:r>
              <a:rPr sz="1900" b="1" spc="-114" dirty="0">
                <a:solidFill>
                  <a:srgbClr val="403152"/>
                </a:solidFill>
                <a:latin typeface="Times New Roman"/>
                <a:cs typeface="Times New Roman"/>
              </a:rPr>
              <a:t>С</a:t>
            </a:r>
            <a:r>
              <a:rPr sz="1900" b="1" spc="-20" dirty="0">
                <a:solidFill>
                  <a:srgbClr val="403152"/>
                </a:solidFill>
                <a:latin typeface="Times New Roman"/>
                <a:cs typeface="Times New Roman"/>
              </a:rPr>
              <a:t>А</a:t>
            </a:r>
            <a:r>
              <a:rPr sz="1900" b="1" spc="-15" dirty="0">
                <a:solidFill>
                  <a:srgbClr val="403152"/>
                </a:solidFill>
                <a:latin typeface="Times New Roman"/>
                <a:cs typeface="Times New Roman"/>
              </a:rPr>
              <a:t>ЦИОНН</a:t>
            </a:r>
            <a:r>
              <a:rPr sz="1900" b="1" spc="-25" dirty="0">
                <a:solidFill>
                  <a:srgbClr val="403152"/>
                </a:solidFill>
                <a:latin typeface="Times New Roman"/>
                <a:cs typeface="Times New Roman"/>
              </a:rPr>
              <a:t>Ы</a:t>
            </a:r>
            <a:r>
              <a:rPr sz="1900" b="1" spc="-15" dirty="0">
                <a:solidFill>
                  <a:srgbClr val="403152"/>
                </a:solidFill>
                <a:latin typeface="Times New Roman"/>
                <a:cs typeface="Times New Roman"/>
              </a:rPr>
              <a:t>Х</a:t>
            </a:r>
            <a:r>
              <a:rPr sz="1900" b="1" dirty="0">
                <a:solidFill>
                  <a:srgbClr val="403152"/>
                </a:solidFill>
                <a:latin typeface="Times New Roman"/>
                <a:cs typeface="Times New Roman"/>
              </a:rPr>
              <a:t> </a:t>
            </a:r>
            <a:r>
              <a:rPr sz="1900" b="1" spc="5" dirty="0">
                <a:solidFill>
                  <a:srgbClr val="403152"/>
                </a:solidFill>
                <a:latin typeface="Times New Roman"/>
                <a:cs typeface="Times New Roman"/>
              </a:rPr>
              <a:t>Ф</a:t>
            </a:r>
            <a:r>
              <a:rPr sz="1900" b="1" spc="-15" dirty="0">
                <a:solidFill>
                  <a:srgbClr val="403152"/>
                </a:solidFill>
                <a:latin typeface="Times New Roman"/>
                <a:cs typeface="Times New Roman"/>
              </a:rPr>
              <a:t>ОНДОВ</a:t>
            </a:r>
            <a:endParaRPr sz="1900" dirty="0">
              <a:latin typeface="Times New Roman"/>
              <a:cs typeface="Times New Roman"/>
            </a:endParaRPr>
          </a:p>
          <a:p>
            <a:pPr marL="2129155" marR="1576705" indent="-836930">
              <a:lnSpc>
                <a:spcPct val="80000"/>
              </a:lnSpc>
              <a:spcBef>
                <a:spcPts val="810"/>
              </a:spcBef>
            </a:pP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П</a:t>
            </a:r>
            <a:r>
              <a:rPr sz="1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8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180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По</a:t>
            </a:r>
            <a:r>
              <a:rPr sz="18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800" b="1" spc="15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800" b="1" spc="-5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8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18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ни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я</a:t>
            </a:r>
            <a:r>
              <a:rPr sz="1800" b="1" spc="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П</a:t>
            </a:r>
            <a:r>
              <a:rPr sz="1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ав</a:t>
            </a:r>
            <a:r>
              <a:rPr sz="1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ит</a:t>
            </a:r>
            <a:r>
              <a:rPr sz="18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18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ьс</a:t>
            </a:r>
            <a:r>
              <a:rPr sz="1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ва </a:t>
            </a:r>
            <a:r>
              <a:rPr sz="1800" b="1" spc="-45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8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сс</a:t>
            </a:r>
            <a:r>
              <a:rPr sz="1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ий</a:t>
            </a:r>
            <a:r>
              <a:rPr sz="18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8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ой Ф</a:t>
            </a:r>
            <a:r>
              <a:rPr sz="18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д</a:t>
            </a:r>
            <a:r>
              <a:rPr sz="18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ции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550983" y="135487"/>
            <a:ext cx="22987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600" b="1" spc="-15" dirty="0" smtClean="0">
                <a:solidFill>
                  <a:srgbClr val="8A8A8A"/>
                </a:solidFill>
                <a:latin typeface="Calibri"/>
                <a:cs typeface="Calibri"/>
              </a:rPr>
              <a:t>19</a:t>
            </a:r>
            <a:endParaRPr sz="1600" dirty="0">
              <a:latin typeface="Calibri"/>
              <a:cs typeface="Calibri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80819" y="1695218"/>
          <a:ext cx="8280920" cy="51564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666"/>
                <a:gridCol w="4689834"/>
                <a:gridCol w="1869401"/>
                <a:gridCol w="1287019"/>
              </a:tblGrid>
              <a:tr h="271927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№№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1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ри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рии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551180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вание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175895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ни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ел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ADA"/>
                    </a:solidFill>
                  </a:tcPr>
                </a:tc>
              </a:tr>
              <a:tr h="1097280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1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67310" marR="57785" indent="172085" algn="just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800" spc="1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е      </a:t>
                      </a:r>
                      <a:r>
                        <a:rPr sz="18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у      </a:t>
                      </a:r>
                      <a:r>
                        <a:rPr sz="1800" spc="1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800" spc="4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ий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800" spc="-10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ой      </a:t>
                      </a:r>
                      <a:r>
                        <a:rPr sz="18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кр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ди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ой ор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га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низ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ци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и         </a:t>
                      </a:r>
                      <a:r>
                        <a:rPr sz="18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800" spc="1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ь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ой         </a:t>
                      </a:r>
                      <a:r>
                        <a:rPr sz="18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иц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ен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зии Ц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800" spc="2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800" spc="1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ь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spc="-45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о  </a:t>
                      </a:r>
                      <a:r>
                        <a:rPr sz="1800" spc="-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а  </a:t>
                      </a:r>
                      <a:r>
                        <a:rPr sz="1800" spc="-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4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Ф  </a:t>
                      </a:r>
                      <a:r>
                        <a:rPr sz="1800" spc="-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а  </a:t>
                      </a:r>
                      <a:r>
                        <a:rPr sz="1800" spc="-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4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spc="-3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800" spc="1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щ</a:t>
                      </a:r>
                      <a:r>
                        <a:rPr sz="1800" spc="5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ст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ни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е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800" spc="-10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х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ций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;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62230" marR="60325" indent="1905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ь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400" b="1" spc="1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400" b="1" spc="-3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ьи</a:t>
                      </a:r>
                      <a:r>
                        <a:rPr sz="14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55</a:t>
                      </a:r>
                      <a:r>
                        <a:rPr sz="1350" b="1" baseline="24691" dirty="0">
                          <a:latin typeface="Times New Roman"/>
                          <a:cs typeface="Times New Roman"/>
                        </a:rPr>
                        <a:t>16-1 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3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Ф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ь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2 с</a:t>
                      </a:r>
                      <a:r>
                        <a:rPr sz="1400" b="1" spc="1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400" b="1" spc="-3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ьи</a:t>
                      </a:r>
                      <a:r>
                        <a:rPr sz="14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350" b="1" baseline="24691" dirty="0">
                          <a:latin typeface="Times New Roman"/>
                          <a:cs typeface="Times New Roman"/>
                        </a:rPr>
                        <a:t>3 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Ф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400" b="1" spc="1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ль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b="1" spc="-40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400" b="1" spc="-3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№ 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191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ФЗ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анк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400" spc="4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ссии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ADA"/>
                    </a:solidFill>
                  </a:tcPr>
                </a:tc>
              </a:tr>
              <a:tr h="1645918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1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9480">
                      <a:solidFill>
                        <a:srgbClr val="000000"/>
                      </a:solidFill>
                      <a:prstDash val="soli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60325" indent="17018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800" spc="1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8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800" spc="4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сс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ий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800" spc="-10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ой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кр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ди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ой ор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га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низ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ци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ст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нн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ых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ст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пи</a:t>
                      </a:r>
                      <a:r>
                        <a:rPr sz="1800" spc="2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800" spc="1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), р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орых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(р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ас</a:t>
                      </a:r>
                      <a:r>
                        <a:rPr sz="1800" spc="-3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ы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ае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мый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800" spc="-5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ди</a:t>
                      </a:r>
                      <a:r>
                        <a:rPr sz="1800" spc="-5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е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Ц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800" spc="2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800" spc="1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ь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spc="-45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а </a:t>
                      </a:r>
                      <a:r>
                        <a:rPr sz="1800" spc="-4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Ф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е м</a:t>
                      </a:r>
                      <a:r>
                        <a:rPr sz="1800" spc="-5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ж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ы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ь м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ее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100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мл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д 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с</a:t>
                      </a:r>
                      <a:r>
                        <a:rPr sz="1800" spc="4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я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ни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ю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а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800" spc="4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дн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юю 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ёт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800" spc="2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ю</a:t>
                      </a:r>
                      <a:r>
                        <a:rPr sz="18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800" spc="-4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800" spc="2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;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9480">
                      <a:solidFill>
                        <a:srgbClr val="000000"/>
                      </a:solidFill>
                      <a:prstDash val="soli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9480">
                      <a:solidFill>
                        <a:srgbClr val="000000"/>
                      </a:solidFill>
                      <a:prstDash val="soli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анк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400" spc="4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ссии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9480">
                      <a:solidFill>
                        <a:srgbClr val="000000"/>
                      </a:solidFill>
                      <a:prstDash val="solid"/>
                    </a:lnB>
                    <a:solidFill>
                      <a:srgbClr val="FDEADA"/>
                    </a:solidFill>
                  </a:tcPr>
                </a:tc>
              </a:tr>
              <a:tr h="19210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1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948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55880" marR="50165" indent="172085" algn="just">
                        <a:lnSpc>
                          <a:spcPct val="100000"/>
                        </a:lnSpc>
                        <a:tabLst>
                          <a:tab pos="3064510" algn="l"/>
                        </a:tabLst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Со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ве</a:t>
                      </a:r>
                      <a:r>
                        <a:rPr sz="1800" spc="2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е      </a:t>
                      </a:r>
                      <a:r>
                        <a:rPr sz="18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кр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ди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ой      </a:t>
                      </a:r>
                      <a:r>
                        <a:rPr sz="18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ор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га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низ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ции </a:t>
                      </a:r>
                      <a:r>
                        <a:rPr sz="1800" spc="1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800" spc="2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нн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ым  </a:t>
                      </a:r>
                      <a:r>
                        <a:rPr sz="18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ас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я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щ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м  </a:t>
                      </a:r>
                      <a:r>
                        <a:rPr sz="18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800" spc="4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800" spc="2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ни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м </a:t>
                      </a:r>
                      <a:r>
                        <a:rPr sz="1800" spc="2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ни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ям	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800" spc="-5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ж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800" spc="2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я 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ве</a:t>
                      </a:r>
                      <a:r>
                        <a:rPr sz="1800" spc="2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800" spc="-7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800" spc="2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ю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щ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й</a:t>
                      </a:r>
                      <a:r>
                        <a:rPr sz="18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инф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ци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й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8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щ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нн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ой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а </a:t>
                      </a:r>
                      <a:r>
                        <a:rPr sz="1800" spc="2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фици</a:t>
                      </a:r>
                      <a:r>
                        <a:rPr sz="1800" spc="1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ь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м </a:t>
                      </a:r>
                      <a:r>
                        <a:rPr sz="1800" spc="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1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й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е </a:t>
                      </a:r>
                      <a:r>
                        <a:rPr sz="1800" spc="20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Ц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800" spc="1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800" spc="1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ь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spc="-45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о </a:t>
                      </a:r>
                      <a:r>
                        <a:rPr sz="1800" spc="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а </a:t>
                      </a:r>
                      <a:r>
                        <a:rPr sz="1800" spc="-4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Ф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948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67310" marR="55880" indent="-635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ь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400" b="1" spc="1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400" b="1" spc="-3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ьи</a:t>
                      </a:r>
                      <a:r>
                        <a:rPr sz="14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55</a:t>
                      </a:r>
                      <a:r>
                        <a:rPr sz="1350" b="1" baseline="24691" dirty="0">
                          <a:latin typeface="Times New Roman"/>
                          <a:cs typeface="Times New Roman"/>
                        </a:rPr>
                        <a:t>16-1 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3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Ф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ь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2 с</a:t>
                      </a:r>
                      <a:r>
                        <a:rPr sz="1400" b="1" spc="1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400" b="1" spc="-3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ьи</a:t>
                      </a:r>
                      <a:r>
                        <a:rPr sz="14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350" b="1" baseline="24691" dirty="0">
                          <a:latin typeface="Times New Roman"/>
                          <a:cs typeface="Times New Roman"/>
                        </a:rPr>
                        <a:t>3 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Ф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400" b="1" spc="1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ль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b="1" spc="-40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400" b="1" spc="-3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№ 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191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ФЗ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948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163830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анк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400" spc="4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ссии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948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ADA"/>
                    </a:solidFill>
                  </a:tcPr>
                </a:tc>
              </a:tr>
              <a:tr h="220220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DEAD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38272" y="2606147"/>
            <a:ext cx="3384550" cy="548640"/>
          </a:xfrm>
          <a:custGeom>
            <a:avLst/>
            <a:gdLst/>
            <a:ahLst/>
            <a:cxnLst/>
            <a:rect l="l" t="t" r="r" b="b"/>
            <a:pathLst>
              <a:path w="3384550" h="548639">
                <a:moveTo>
                  <a:pt x="0" y="0"/>
                </a:moveTo>
                <a:lnTo>
                  <a:pt x="3384372" y="0"/>
                </a:lnTo>
                <a:lnTo>
                  <a:pt x="3384372" y="548233"/>
                </a:lnTo>
                <a:lnTo>
                  <a:pt x="0" y="548233"/>
                </a:lnTo>
                <a:lnTo>
                  <a:pt x="0" y="0"/>
                </a:lnTo>
                <a:close/>
              </a:path>
            </a:pathLst>
          </a:custGeom>
          <a:solidFill>
            <a:srgbClr val="FDEA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738272" y="2606147"/>
            <a:ext cx="3384550" cy="548640"/>
          </a:xfrm>
          <a:custGeom>
            <a:avLst/>
            <a:gdLst/>
            <a:ahLst/>
            <a:cxnLst/>
            <a:rect l="l" t="t" r="r" b="b"/>
            <a:pathLst>
              <a:path w="3384550" h="548639">
                <a:moveTo>
                  <a:pt x="0" y="0"/>
                </a:moveTo>
                <a:lnTo>
                  <a:pt x="3384372" y="0"/>
                </a:lnTo>
                <a:lnTo>
                  <a:pt x="3384372" y="274116"/>
                </a:lnTo>
                <a:lnTo>
                  <a:pt x="3384372" y="548233"/>
                </a:lnTo>
                <a:lnTo>
                  <a:pt x="0" y="548233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5635" y="5352287"/>
            <a:ext cx="4142231" cy="8930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35186" y="5523642"/>
            <a:ext cx="394268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69720" marR="5080" indent="-1557655">
              <a:lnSpc>
                <a:spcPct val="100000"/>
              </a:lnSpc>
            </a:pPr>
            <a:r>
              <a:rPr sz="1800" spc="-30" dirty="0">
                <a:latin typeface="Calibri"/>
                <a:cs typeface="Calibri"/>
              </a:rPr>
              <a:t>К</a:t>
            </a:r>
            <a:r>
              <a:rPr sz="1800" dirty="0">
                <a:latin typeface="Calibri"/>
                <a:cs typeface="Calibri"/>
              </a:rPr>
              <a:t>о</a:t>
            </a:r>
            <a:r>
              <a:rPr sz="1800" spc="-10" dirty="0">
                <a:latin typeface="Calibri"/>
                <a:cs typeface="Calibri"/>
              </a:rPr>
              <a:t>м</a:t>
            </a:r>
            <a:r>
              <a:rPr sz="1800" spc="-5" dirty="0">
                <a:latin typeface="Calibri"/>
                <a:cs typeface="Calibri"/>
              </a:rPr>
              <a:t>п</a:t>
            </a:r>
            <a:r>
              <a:rPr sz="1800" dirty="0">
                <a:latin typeface="Calibri"/>
                <a:cs typeface="Calibri"/>
              </a:rPr>
              <a:t>е</a:t>
            </a:r>
            <a:r>
              <a:rPr sz="1800" spc="-5" dirty="0">
                <a:latin typeface="Calibri"/>
                <a:cs typeface="Calibri"/>
              </a:rPr>
              <a:t>н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dirty="0">
                <a:latin typeface="Calibri"/>
                <a:cs typeface="Calibri"/>
              </a:rPr>
              <a:t>а</a:t>
            </a:r>
            <a:r>
              <a:rPr sz="1800" spc="-5" dirty="0">
                <a:latin typeface="Calibri"/>
                <a:cs typeface="Calibri"/>
              </a:rPr>
              <a:t>ци</a:t>
            </a:r>
            <a:r>
              <a:rPr sz="1800" dirty="0">
                <a:latin typeface="Calibri"/>
                <a:cs typeface="Calibri"/>
              </a:rPr>
              <a:t>о</a:t>
            </a:r>
            <a:r>
              <a:rPr sz="1800" spc="-5" dirty="0">
                <a:latin typeface="Calibri"/>
                <a:cs typeface="Calibri"/>
              </a:rPr>
              <a:t>нн</a:t>
            </a:r>
            <a:r>
              <a:rPr sz="1800" dirty="0">
                <a:latin typeface="Calibri"/>
                <a:cs typeface="Calibri"/>
              </a:rPr>
              <a:t>ый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ф</a:t>
            </a:r>
            <a:r>
              <a:rPr sz="1800" dirty="0">
                <a:latin typeface="Calibri"/>
                <a:cs typeface="Calibri"/>
              </a:rPr>
              <a:t>о</a:t>
            </a:r>
            <a:r>
              <a:rPr sz="1800" spc="-5" dirty="0">
                <a:latin typeface="Calibri"/>
                <a:cs typeface="Calibri"/>
              </a:rPr>
              <a:t>н</a:t>
            </a:r>
            <a:r>
              <a:rPr sz="1800" dirty="0">
                <a:latin typeface="Calibri"/>
                <a:cs typeface="Calibri"/>
              </a:rPr>
              <a:t>д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 err="1">
                <a:latin typeface="Calibri"/>
                <a:cs typeface="Calibri"/>
              </a:rPr>
              <a:t>во</a:t>
            </a:r>
            <a:r>
              <a:rPr sz="1800" spc="-10" dirty="0" err="1">
                <a:latin typeface="Calibri"/>
                <a:cs typeface="Calibri"/>
              </a:rPr>
              <a:t>зм</a:t>
            </a:r>
            <a:r>
              <a:rPr sz="1800" dirty="0" err="1">
                <a:latin typeface="Calibri"/>
                <a:cs typeface="Calibri"/>
              </a:rPr>
              <a:t>е</a:t>
            </a:r>
            <a:r>
              <a:rPr sz="1800" spc="-20" dirty="0" err="1">
                <a:latin typeface="Calibri"/>
                <a:cs typeface="Calibri"/>
              </a:rPr>
              <a:t>щ</a:t>
            </a:r>
            <a:r>
              <a:rPr sz="1800" dirty="0" err="1">
                <a:latin typeface="Calibri"/>
                <a:cs typeface="Calibri"/>
              </a:rPr>
              <a:t>е</a:t>
            </a:r>
            <a:r>
              <a:rPr sz="1800" spc="-5" dirty="0" err="1">
                <a:latin typeface="Calibri"/>
                <a:cs typeface="Calibri"/>
              </a:rPr>
              <a:t>ния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 err="1" smtClean="0">
                <a:latin typeface="Calibri"/>
                <a:cs typeface="Calibri"/>
              </a:rPr>
              <a:t>вр</a:t>
            </a:r>
            <a:r>
              <a:rPr sz="1800" spc="-20" dirty="0" err="1" smtClean="0">
                <a:latin typeface="Calibri"/>
                <a:cs typeface="Calibri"/>
              </a:rPr>
              <a:t>е</a:t>
            </a:r>
            <a:r>
              <a:rPr sz="1800" dirty="0" err="1" smtClean="0">
                <a:latin typeface="Calibri"/>
                <a:cs typeface="Calibri"/>
              </a:rPr>
              <a:t>да</a:t>
            </a:r>
            <a:r>
              <a:rPr lang="ru-RU" sz="1800" dirty="0" smtClean="0">
                <a:latin typeface="Calibri"/>
                <a:cs typeface="Calibri"/>
              </a:rPr>
              <a:t> (КФ ВВ)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386071" y="5334012"/>
            <a:ext cx="4367783" cy="10029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4430547" y="5505979"/>
            <a:ext cx="4286679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28015" marR="5080" indent="-615950" algn="ctr">
              <a:lnSpc>
                <a:spcPct val="100000"/>
              </a:lnSpc>
            </a:pPr>
            <a:r>
              <a:rPr sz="1800" spc="-30" dirty="0">
                <a:latin typeface="Calibri"/>
                <a:cs typeface="Calibri"/>
              </a:rPr>
              <a:t>К</a:t>
            </a:r>
            <a:r>
              <a:rPr sz="1800" dirty="0">
                <a:latin typeface="Calibri"/>
                <a:cs typeface="Calibri"/>
              </a:rPr>
              <a:t>о</a:t>
            </a:r>
            <a:r>
              <a:rPr sz="1800" spc="-10" dirty="0">
                <a:latin typeface="Calibri"/>
                <a:cs typeface="Calibri"/>
              </a:rPr>
              <a:t>м</a:t>
            </a:r>
            <a:r>
              <a:rPr sz="1800" spc="-5" dirty="0">
                <a:latin typeface="Calibri"/>
                <a:cs typeface="Calibri"/>
              </a:rPr>
              <a:t>п</a:t>
            </a:r>
            <a:r>
              <a:rPr sz="1800" dirty="0">
                <a:latin typeface="Calibri"/>
                <a:cs typeface="Calibri"/>
              </a:rPr>
              <a:t>е</a:t>
            </a:r>
            <a:r>
              <a:rPr sz="1800" spc="-5" dirty="0">
                <a:latin typeface="Calibri"/>
                <a:cs typeface="Calibri"/>
              </a:rPr>
              <a:t>н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dirty="0">
                <a:latin typeface="Calibri"/>
                <a:cs typeface="Calibri"/>
              </a:rPr>
              <a:t>а</a:t>
            </a:r>
            <a:r>
              <a:rPr sz="1800" spc="-5" dirty="0">
                <a:latin typeface="Calibri"/>
                <a:cs typeface="Calibri"/>
              </a:rPr>
              <a:t>ци</a:t>
            </a:r>
            <a:r>
              <a:rPr sz="1800" dirty="0">
                <a:latin typeface="Calibri"/>
                <a:cs typeface="Calibri"/>
              </a:rPr>
              <a:t>о</a:t>
            </a:r>
            <a:r>
              <a:rPr sz="1800" spc="-5" dirty="0">
                <a:latin typeface="Calibri"/>
                <a:cs typeface="Calibri"/>
              </a:rPr>
              <a:t>нн</a:t>
            </a:r>
            <a:r>
              <a:rPr sz="1800" dirty="0">
                <a:latin typeface="Calibri"/>
                <a:cs typeface="Calibri"/>
              </a:rPr>
              <a:t>ый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ф</a:t>
            </a:r>
            <a:r>
              <a:rPr sz="1800" dirty="0">
                <a:latin typeface="Calibri"/>
                <a:cs typeface="Calibri"/>
              </a:rPr>
              <a:t>о</a:t>
            </a:r>
            <a:r>
              <a:rPr sz="1800" spc="-5" dirty="0">
                <a:latin typeface="Calibri"/>
                <a:cs typeface="Calibri"/>
              </a:rPr>
              <a:t>н</a:t>
            </a:r>
            <a:r>
              <a:rPr sz="1800" dirty="0">
                <a:latin typeface="Calibri"/>
                <a:cs typeface="Calibri"/>
              </a:rPr>
              <a:t>д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обе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spc="-5" dirty="0">
                <a:latin typeface="Calibri"/>
                <a:cs typeface="Calibri"/>
              </a:rPr>
              <a:t>п</a:t>
            </a:r>
            <a:r>
              <a:rPr sz="1800" dirty="0">
                <a:latin typeface="Calibri"/>
                <a:cs typeface="Calibri"/>
              </a:rPr>
              <a:t>е</a:t>
            </a:r>
            <a:r>
              <a:rPr sz="1800" spc="-5" dirty="0">
                <a:latin typeface="Calibri"/>
                <a:cs typeface="Calibri"/>
              </a:rPr>
              <a:t>ч</a:t>
            </a:r>
            <a:r>
              <a:rPr sz="1800" dirty="0">
                <a:latin typeface="Calibri"/>
                <a:cs typeface="Calibri"/>
              </a:rPr>
              <a:t>е</a:t>
            </a:r>
            <a:r>
              <a:rPr sz="1800" spc="-5" dirty="0">
                <a:latin typeface="Calibri"/>
                <a:cs typeface="Calibri"/>
              </a:rPr>
              <a:t>ния </a:t>
            </a:r>
            <a:r>
              <a:rPr sz="1800" spc="-10" dirty="0" err="1">
                <a:latin typeface="Calibri"/>
                <a:cs typeface="Calibri"/>
              </a:rPr>
              <a:t>д</a:t>
            </a:r>
            <a:r>
              <a:rPr sz="1800" dirty="0" err="1">
                <a:latin typeface="Calibri"/>
                <a:cs typeface="Calibri"/>
              </a:rPr>
              <a:t>о</a:t>
            </a:r>
            <a:r>
              <a:rPr sz="1800" spc="-25" dirty="0" err="1">
                <a:latin typeface="Calibri"/>
                <a:cs typeface="Calibri"/>
              </a:rPr>
              <a:t>г</a:t>
            </a:r>
            <a:r>
              <a:rPr sz="1800" dirty="0" err="1">
                <a:latin typeface="Calibri"/>
                <a:cs typeface="Calibri"/>
              </a:rPr>
              <a:t>овор</a:t>
            </a:r>
            <a:r>
              <a:rPr sz="1800" spc="-5" dirty="0" err="1">
                <a:latin typeface="Calibri"/>
                <a:cs typeface="Calibri"/>
              </a:rPr>
              <a:t>н</a:t>
            </a:r>
            <a:r>
              <a:rPr sz="1800" dirty="0" err="1">
                <a:latin typeface="Calibri"/>
                <a:cs typeface="Calibri"/>
              </a:rPr>
              <a:t>ых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dirty="0" err="1" smtClean="0">
                <a:latin typeface="Calibri"/>
                <a:cs typeface="Calibri"/>
              </a:rPr>
              <a:t>об</a:t>
            </a:r>
            <a:r>
              <a:rPr sz="1800" spc="-5" dirty="0" err="1" smtClean="0">
                <a:latin typeface="Calibri"/>
                <a:cs typeface="Calibri"/>
              </a:rPr>
              <a:t>я</a:t>
            </a:r>
            <a:r>
              <a:rPr sz="1800" spc="-10" dirty="0" err="1" smtClean="0">
                <a:latin typeface="Calibri"/>
                <a:cs typeface="Calibri"/>
              </a:rPr>
              <a:t>з</a:t>
            </a:r>
            <a:r>
              <a:rPr sz="1800" dirty="0" err="1" smtClean="0">
                <a:latin typeface="Calibri"/>
                <a:cs typeface="Calibri"/>
              </a:rPr>
              <a:t>а</a:t>
            </a:r>
            <a:r>
              <a:rPr sz="1800" spc="-15" dirty="0" err="1" smtClean="0">
                <a:latin typeface="Calibri"/>
                <a:cs typeface="Calibri"/>
              </a:rPr>
              <a:t>т</a:t>
            </a:r>
            <a:r>
              <a:rPr sz="1800" spc="-20" dirty="0" err="1" smtClean="0">
                <a:latin typeface="Calibri"/>
                <a:cs typeface="Calibri"/>
              </a:rPr>
              <a:t>е</a:t>
            </a:r>
            <a:r>
              <a:rPr sz="1800" spc="5" dirty="0" err="1" smtClean="0">
                <a:latin typeface="Calibri"/>
                <a:cs typeface="Calibri"/>
              </a:rPr>
              <a:t>л</a:t>
            </a:r>
            <a:r>
              <a:rPr sz="1800" spc="-10" dirty="0" err="1" smtClean="0">
                <a:latin typeface="Calibri"/>
                <a:cs typeface="Calibri"/>
              </a:rPr>
              <a:t>ьс</a:t>
            </a:r>
            <a:r>
              <a:rPr sz="1800" dirty="0" err="1" smtClean="0">
                <a:latin typeface="Calibri"/>
                <a:cs typeface="Calibri"/>
              </a:rPr>
              <a:t>тв</a:t>
            </a:r>
            <a:r>
              <a:rPr lang="ru-RU" sz="1800" dirty="0" smtClean="0">
                <a:latin typeface="Calibri"/>
                <a:cs typeface="Calibri"/>
              </a:rPr>
              <a:t> (КФ ОДО)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49807" y="1620012"/>
            <a:ext cx="7360919" cy="73609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523367" y="1856656"/>
            <a:ext cx="5813425" cy="1297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800" b="1" spc="-30" dirty="0">
                <a:latin typeface="Calibri"/>
                <a:cs typeface="Calibri"/>
              </a:rPr>
              <a:t>К</a:t>
            </a:r>
            <a:r>
              <a:rPr sz="1800" b="1" dirty="0">
                <a:latin typeface="Calibri"/>
                <a:cs typeface="Calibri"/>
              </a:rPr>
              <a:t>ом</a:t>
            </a:r>
            <a:r>
              <a:rPr sz="1800" b="1" spc="-5" dirty="0">
                <a:latin typeface="Calibri"/>
                <a:cs typeface="Calibri"/>
              </a:rPr>
              <a:t>п</a:t>
            </a:r>
            <a:r>
              <a:rPr sz="1800" b="1" spc="5" dirty="0">
                <a:latin typeface="Calibri"/>
                <a:cs typeface="Calibri"/>
              </a:rPr>
              <a:t>е</a:t>
            </a:r>
            <a:r>
              <a:rPr sz="1800" b="1" dirty="0">
                <a:latin typeface="Calibri"/>
                <a:cs typeface="Calibri"/>
              </a:rPr>
              <a:t>нс</a:t>
            </a:r>
            <a:r>
              <a:rPr sz="1800" b="1" spc="-5" dirty="0">
                <a:latin typeface="Calibri"/>
                <a:cs typeface="Calibri"/>
              </a:rPr>
              <a:t>ац</a:t>
            </a:r>
            <a:r>
              <a:rPr sz="1800" b="1" spc="5" dirty="0">
                <a:latin typeface="Calibri"/>
                <a:cs typeface="Calibri"/>
              </a:rPr>
              <a:t>и</a:t>
            </a:r>
            <a:r>
              <a:rPr sz="1800" b="1" dirty="0">
                <a:latin typeface="Calibri"/>
                <a:cs typeface="Calibri"/>
              </a:rPr>
              <a:t>онный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ф</a:t>
            </a:r>
            <a:r>
              <a:rPr sz="1800" b="1" dirty="0">
                <a:latin typeface="Calibri"/>
                <a:cs typeface="Calibri"/>
              </a:rPr>
              <a:t>онд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с</a:t>
            </a:r>
            <a:r>
              <a:rPr sz="1800" b="1" spc="-5" dirty="0">
                <a:latin typeface="Calibri"/>
                <a:cs typeface="Calibri"/>
              </a:rPr>
              <a:t>а</a:t>
            </a:r>
            <a:r>
              <a:rPr sz="1800" b="1" dirty="0">
                <a:latin typeface="Calibri"/>
                <a:cs typeface="Calibri"/>
              </a:rPr>
              <a:t>мо</a:t>
            </a:r>
            <a:r>
              <a:rPr sz="1800" b="1" spc="5" dirty="0">
                <a:latin typeface="Calibri"/>
                <a:cs typeface="Calibri"/>
              </a:rPr>
              <a:t>ре</a:t>
            </a:r>
            <a:r>
              <a:rPr sz="1800" b="1" spc="-5" dirty="0">
                <a:latin typeface="Calibri"/>
                <a:cs typeface="Calibri"/>
              </a:rPr>
              <a:t>г</a:t>
            </a:r>
            <a:r>
              <a:rPr sz="1800" b="1" spc="-75" dirty="0">
                <a:latin typeface="Calibri"/>
                <a:cs typeface="Calibri"/>
              </a:rPr>
              <a:t>у</a:t>
            </a:r>
            <a:r>
              <a:rPr sz="1800" b="1" dirty="0">
                <a:latin typeface="Calibri"/>
                <a:cs typeface="Calibri"/>
              </a:rPr>
              <a:t>л</a:t>
            </a:r>
            <a:r>
              <a:rPr sz="1800" b="1" spc="5" dirty="0">
                <a:latin typeface="Calibri"/>
                <a:cs typeface="Calibri"/>
              </a:rPr>
              <a:t>и</a:t>
            </a:r>
            <a:r>
              <a:rPr sz="1800" b="1" spc="-20" dirty="0">
                <a:latin typeface="Calibri"/>
                <a:cs typeface="Calibri"/>
              </a:rPr>
              <a:t>р</a:t>
            </a:r>
            <a:r>
              <a:rPr sz="1800" b="1" spc="-30" dirty="0">
                <a:latin typeface="Calibri"/>
                <a:cs typeface="Calibri"/>
              </a:rPr>
              <a:t>у</a:t>
            </a:r>
            <a:r>
              <a:rPr sz="1800" b="1" spc="-20" dirty="0">
                <a:latin typeface="Calibri"/>
                <a:cs typeface="Calibri"/>
              </a:rPr>
              <a:t>е</a:t>
            </a:r>
            <a:r>
              <a:rPr sz="1800" b="1" dirty="0">
                <a:latin typeface="Calibri"/>
                <a:cs typeface="Calibri"/>
              </a:rPr>
              <a:t>м</a:t>
            </a:r>
            <a:r>
              <a:rPr sz="1800" b="1" spc="-10" dirty="0">
                <a:latin typeface="Calibri"/>
                <a:cs typeface="Calibri"/>
              </a:rPr>
              <a:t>о</a:t>
            </a:r>
            <a:r>
              <a:rPr sz="1800" b="1" dirty="0">
                <a:latin typeface="Calibri"/>
                <a:cs typeface="Calibri"/>
              </a:rPr>
              <a:t>й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о</a:t>
            </a:r>
            <a:r>
              <a:rPr sz="1800" b="1" spc="5" dirty="0">
                <a:latin typeface="Calibri"/>
                <a:cs typeface="Calibri"/>
              </a:rPr>
              <a:t>р</a:t>
            </a:r>
            <a:r>
              <a:rPr sz="1800" b="1" spc="-15" dirty="0">
                <a:latin typeface="Calibri"/>
                <a:cs typeface="Calibri"/>
              </a:rPr>
              <a:t>г</a:t>
            </a:r>
            <a:r>
              <a:rPr sz="1800" b="1" spc="-5" dirty="0">
                <a:latin typeface="Calibri"/>
                <a:cs typeface="Calibri"/>
              </a:rPr>
              <a:t>а</a:t>
            </a:r>
            <a:r>
              <a:rPr sz="1800" b="1" dirty="0">
                <a:latin typeface="Calibri"/>
                <a:cs typeface="Calibri"/>
              </a:rPr>
              <a:t>н</a:t>
            </a:r>
            <a:r>
              <a:rPr sz="1800" b="1" spc="5" dirty="0">
                <a:latin typeface="Calibri"/>
                <a:cs typeface="Calibri"/>
              </a:rPr>
              <a:t>и</a:t>
            </a:r>
            <a:r>
              <a:rPr sz="1800" b="1" dirty="0">
                <a:latin typeface="Calibri"/>
                <a:cs typeface="Calibri"/>
              </a:rPr>
              <a:t>з</a:t>
            </a:r>
            <a:r>
              <a:rPr sz="1800" b="1" spc="-5" dirty="0">
                <a:latin typeface="Calibri"/>
                <a:cs typeface="Calibri"/>
              </a:rPr>
              <a:t>ац</a:t>
            </a:r>
            <a:r>
              <a:rPr sz="1800" b="1" spc="5" dirty="0">
                <a:latin typeface="Calibri"/>
                <a:cs typeface="Calibri"/>
              </a:rPr>
              <a:t>ии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165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П</a:t>
            </a:r>
            <a:r>
              <a:rPr sz="1800" dirty="0">
                <a:latin typeface="Calibri"/>
                <a:cs typeface="Calibri"/>
              </a:rPr>
              <a:t>ер</a:t>
            </a:r>
            <a:r>
              <a:rPr sz="1800" spc="-5" dirty="0">
                <a:latin typeface="Calibri"/>
                <a:cs typeface="Calibri"/>
              </a:rPr>
              <a:t>и</a:t>
            </a:r>
            <a:r>
              <a:rPr sz="1800" spc="-50" dirty="0">
                <a:latin typeface="Calibri"/>
                <a:cs typeface="Calibri"/>
              </a:rPr>
              <a:t>о</a:t>
            </a:r>
            <a:r>
              <a:rPr sz="1800" dirty="0">
                <a:latin typeface="Calibri"/>
                <a:cs typeface="Calibri"/>
              </a:rPr>
              <a:t>д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ф</a:t>
            </a:r>
            <a:r>
              <a:rPr sz="1800" dirty="0">
                <a:latin typeface="Calibri"/>
                <a:cs typeface="Calibri"/>
              </a:rPr>
              <a:t>ор</a:t>
            </a:r>
            <a:r>
              <a:rPr sz="1800" spc="-10" dirty="0">
                <a:latin typeface="Calibri"/>
                <a:cs typeface="Calibri"/>
              </a:rPr>
              <a:t>м</a:t>
            </a:r>
            <a:r>
              <a:rPr sz="1800" spc="-5" dirty="0">
                <a:latin typeface="Calibri"/>
                <a:cs typeface="Calibri"/>
              </a:rPr>
              <a:t>и</a:t>
            </a:r>
            <a:r>
              <a:rPr sz="1800" dirty="0">
                <a:latin typeface="Calibri"/>
                <a:cs typeface="Calibri"/>
              </a:rPr>
              <a:t>рова</a:t>
            </a:r>
            <a:r>
              <a:rPr sz="1800" spc="-5" dirty="0">
                <a:latin typeface="Calibri"/>
                <a:cs typeface="Calibri"/>
              </a:rPr>
              <a:t>ни</a:t>
            </a:r>
            <a:r>
              <a:rPr sz="1800" dirty="0">
                <a:latin typeface="Calibri"/>
                <a:cs typeface="Calibri"/>
              </a:rPr>
              <a:t>я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с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04.07.2016 </a:t>
            </a:r>
            <a:r>
              <a:rPr sz="1800" spc="-5" dirty="0">
                <a:latin typeface="Calibri"/>
                <a:cs typeface="Calibri"/>
              </a:rPr>
              <a:t>п</a:t>
            </a:r>
            <a:r>
              <a:rPr sz="1800" dirty="0">
                <a:latin typeface="Calibri"/>
                <a:cs typeface="Calibri"/>
              </a:rPr>
              <a:t>о 01.07.2017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35696" y="695680"/>
            <a:ext cx="5473065" cy="576580"/>
          </a:xfrm>
          <a:prstGeom prst="rect">
            <a:avLst/>
          </a:prstGeom>
          <a:solidFill>
            <a:srgbClr val="FCD5B5"/>
          </a:solidFill>
          <a:ln w="25400">
            <a:solidFill>
              <a:srgbClr val="385D8A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48335">
              <a:lnSpc>
                <a:spcPct val="100000"/>
              </a:lnSpc>
            </a:pPr>
            <a:r>
              <a:rPr sz="1800" spc="5" dirty="0">
                <a:latin typeface="Calibri"/>
                <a:cs typeface="Calibri"/>
              </a:rPr>
              <a:t>Ф</a:t>
            </a:r>
            <a:r>
              <a:rPr sz="1800" dirty="0">
                <a:latin typeface="Calibri"/>
                <a:cs typeface="Calibri"/>
              </a:rPr>
              <a:t>ор</a:t>
            </a:r>
            <a:r>
              <a:rPr sz="1800" spc="-10" dirty="0">
                <a:latin typeface="Calibri"/>
                <a:cs typeface="Calibri"/>
              </a:rPr>
              <a:t>м</a:t>
            </a:r>
            <a:r>
              <a:rPr sz="1800" spc="-5" dirty="0">
                <a:latin typeface="Calibri"/>
                <a:cs typeface="Calibri"/>
              </a:rPr>
              <a:t>и</a:t>
            </a:r>
            <a:r>
              <a:rPr sz="1800" dirty="0">
                <a:latin typeface="Calibri"/>
                <a:cs typeface="Calibri"/>
              </a:rPr>
              <a:t>рова</a:t>
            </a:r>
            <a:r>
              <a:rPr sz="1800" spc="-5" dirty="0">
                <a:latin typeface="Calibri"/>
                <a:cs typeface="Calibri"/>
              </a:rPr>
              <a:t>ни</a:t>
            </a:r>
            <a:r>
              <a:rPr sz="1800" dirty="0">
                <a:latin typeface="Calibri"/>
                <a:cs typeface="Calibri"/>
              </a:rPr>
              <a:t>е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к</a:t>
            </a:r>
            <a:r>
              <a:rPr sz="1800" dirty="0">
                <a:latin typeface="Calibri"/>
                <a:cs typeface="Calibri"/>
              </a:rPr>
              <a:t>о</a:t>
            </a:r>
            <a:r>
              <a:rPr sz="1800" spc="-10" dirty="0">
                <a:latin typeface="Calibri"/>
                <a:cs typeface="Calibri"/>
              </a:rPr>
              <a:t>м</a:t>
            </a:r>
            <a:r>
              <a:rPr sz="1800" spc="-5" dirty="0">
                <a:latin typeface="Calibri"/>
                <a:cs typeface="Calibri"/>
              </a:rPr>
              <a:t>п</a:t>
            </a:r>
            <a:r>
              <a:rPr sz="1800" dirty="0">
                <a:latin typeface="Calibri"/>
                <a:cs typeface="Calibri"/>
              </a:rPr>
              <a:t>е</a:t>
            </a:r>
            <a:r>
              <a:rPr sz="1800" spc="-5" dirty="0">
                <a:latin typeface="Calibri"/>
                <a:cs typeface="Calibri"/>
              </a:rPr>
              <a:t>н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dirty="0">
                <a:latin typeface="Calibri"/>
                <a:cs typeface="Calibri"/>
              </a:rPr>
              <a:t>а</a:t>
            </a:r>
            <a:r>
              <a:rPr sz="1800" spc="-5" dirty="0">
                <a:latin typeface="Calibri"/>
                <a:cs typeface="Calibri"/>
              </a:rPr>
              <a:t>ци</a:t>
            </a:r>
            <a:r>
              <a:rPr sz="1800" dirty="0">
                <a:latin typeface="Calibri"/>
                <a:cs typeface="Calibri"/>
              </a:rPr>
              <a:t>о</a:t>
            </a:r>
            <a:r>
              <a:rPr sz="1800" spc="-5" dirty="0">
                <a:latin typeface="Calibri"/>
                <a:cs typeface="Calibri"/>
              </a:rPr>
              <a:t>нн</a:t>
            </a:r>
            <a:r>
              <a:rPr sz="1800" dirty="0">
                <a:latin typeface="Calibri"/>
                <a:cs typeface="Calibri"/>
              </a:rPr>
              <a:t>ых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ф</a:t>
            </a:r>
            <a:r>
              <a:rPr sz="1800" dirty="0">
                <a:latin typeface="Calibri"/>
                <a:cs typeface="Calibri"/>
              </a:rPr>
              <a:t>о</a:t>
            </a:r>
            <a:r>
              <a:rPr sz="1800" spc="-5" dirty="0">
                <a:latin typeface="Calibri"/>
                <a:cs typeface="Calibri"/>
              </a:rPr>
              <a:t>н</a:t>
            </a:r>
            <a:r>
              <a:rPr sz="1800" spc="-10" dirty="0">
                <a:latin typeface="Calibri"/>
                <a:cs typeface="Calibri"/>
              </a:rPr>
              <a:t>д</a:t>
            </a:r>
            <a:r>
              <a:rPr sz="1800" dirty="0">
                <a:latin typeface="Calibri"/>
                <a:cs typeface="Calibri"/>
              </a:rPr>
              <a:t>ов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95300" y="3319271"/>
            <a:ext cx="3400043" cy="199796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449833" y="3688685"/>
            <a:ext cx="1489710" cy="802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1800" spc="5" dirty="0">
                <a:latin typeface="Calibri"/>
                <a:cs typeface="Calibri"/>
              </a:rPr>
              <a:t>Ф</a:t>
            </a:r>
            <a:r>
              <a:rPr sz="1800" dirty="0">
                <a:latin typeface="Calibri"/>
                <a:cs typeface="Calibri"/>
              </a:rPr>
              <a:t>ор</a:t>
            </a:r>
            <a:r>
              <a:rPr sz="1800" spc="-10" dirty="0">
                <a:latin typeface="Calibri"/>
                <a:cs typeface="Calibri"/>
              </a:rPr>
              <a:t>м</a:t>
            </a:r>
            <a:r>
              <a:rPr sz="1800" spc="-5" dirty="0">
                <a:latin typeface="Calibri"/>
                <a:cs typeface="Calibri"/>
              </a:rPr>
              <a:t>и</a:t>
            </a:r>
            <a:r>
              <a:rPr sz="1800" spc="-10" dirty="0">
                <a:latin typeface="Calibri"/>
                <a:cs typeface="Calibri"/>
              </a:rPr>
              <a:t>р</a:t>
            </a:r>
            <a:r>
              <a:rPr sz="1800" spc="-25" dirty="0">
                <a:latin typeface="Calibri"/>
                <a:cs typeface="Calibri"/>
              </a:rPr>
              <a:t>у</a:t>
            </a:r>
            <a:r>
              <a:rPr sz="1800" spc="-10" dirty="0">
                <a:latin typeface="Calibri"/>
                <a:cs typeface="Calibri"/>
              </a:rPr>
              <a:t>е</a:t>
            </a:r>
            <a:r>
              <a:rPr sz="1800" spc="-15" dirty="0">
                <a:latin typeface="Calibri"/>
                <a:cs typeface="Calibri"/>
              </a:rPr>
              <a:t>т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dirty="0">
                <a:latin typeface="Calibri"/>
                <a:cs typeface="Calibri"/>
              </a:rPr>
              <a:t>я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 об</a:t>
            </a:r>
            <a:r>
              <a:rPr sz="1800" spc="-5" dirty="0">
                <a:latin typeface="Calibri"/>
                <a:cs typeface="Calibri"/>
              </a:rPr>
              <a:t>я</a:t>
            </a:r>
            <a:r>
              <a:rPr sz="1800" spc="-10" dirty="0">
                <a:latin typeface="Calibri"/>
                <a:cs typeface="Calibri"/>
              </a:rPr>
              <a:t>з</a:t>
            </a:r>
            <a:r>
              <a:rPr sz="1800" dirty="0">
                <a:latin typeface="Calibri"/>
                <a:cs typeface="Calibri"/>
              </a:rPr>
              <a:t>а</a:t>
            </a:r>
            <a:r>
              <a:rPr sz="1800" spc="-15" dirty="0">
                <a:latin typeface="Calibri"/>
                <a:cs typeface="Calibri"/>
              </a:rPr>
              <a:t>т</a:t>
            </a:r>
            <a:r>
              <a:rPr sz="1800" spc="-20" dirty="0">
                <a:latin typeface="Calibri"/>
                <a:cs typeface="Calibri"/>
              </a:rPr>
              <a:t>е</a:t>
            </a:r>
            <a:r>
              <a:rPr sz="1800" spc="5" dirty="0">
                <a:latin typeface="Calibri"/>
                <a:cs typeface="Calibri"/>
              </a:rPr>
              <a:t>л</a:t>
            </a:r>
            <a:r>
              <a:rPr sz="1800" spc="-10" dirty="0">
                <a:latin typeface="Calibri"/>
                <a:cs typeface="Calibri"/>
              </a:rPr>
              <a:t>ь</a:t>
            </a:r>
            <a:r>
              <a:rPr sz="1800" spc="-5" dirty="0">
                <a:latin typeface="Calibri"/>
                <a:cs typeface="Calibri"/>
              </a:rPr>
              <a:t>н</a:t>
            </a:r>
            <a:r>
              <a:rPr sz="1800" dirty="0">
                <a:latin typeface="Calibri"/>
                <a:cs typeface="Calibri"/>
              </a:rPr>
              <a:t>ом </a:t>
            </a:r>
            <a:r>
              <a:rPr sz="1800" spc="-5" dirty="0">
                <a:latin typeface="Calibri"/>
                <a:cs typeface="Calibri"/>
              </a:rPr>
              <a:t>п</a:t>
            </a:r>
            <a:r>
              <a:rPr sz="1800" dirty="0">
                <a:latin typeface="Calibri"/>
                <a:cs typeface="Calibri"/>
              </a:rPr>
              <a:t>ор</a:t>
            </a:r>
            <a:r>
              <a:rPr sz="1800" spc="-5" dirty="0">
                <a:latin typeface="Calibri"/>
                <a:cs typeface="Calibri"/>
              </a:rPr>
              <a:t>я</a:t>
            </a:r>
            <a:r>
              <a:rPr sz="1800" dirty="0">
                <a:latin typeface="Calibri"/>
                <a:cs typeface="Calibri"/>
              </a:rPr>
              <a:t>д</a:t>
            </a:r>
            <a:r>
              <a:rPr sz="1800" spc="-20" dirty="0">
                <a:latin typeface="Calibri"/>
                <a:cs typeface="Calibri"/>
              </a:rPr>
              <a:t>к</a:t>
            </a:r>
            <a:r>
              <a:rPr sz="1800" dirty="0">
                <a:latin typeface="Calibri"/>
                <a:cs typeface="Calibri"/>
              </a:rPr>
              <a:t>е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871049" y="3279109"/>
            <a:ext cx="3400043" cy="202082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719476" y="3390929"/>
            <a:ext cx="1703070" cy="14773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1270" algn="ctr">
              <a:lnSpc>
                <a:spcPct val="100000"/>
              </a:lnSpc>
            </a:pPr>
            <a:r>
              <a:rPr sz="1200" b="1" spc="-30" dirty="0">
                <a:latin typeface="Calibri"/>
                <a:cs typeface="Calibri"/>
              </a:rPr>
              <a:t>Е</a:t>
            </a:r>
            <a:r>
              <a:rPr sz="1200" b="1" dirty="0">
                <a:latin typeface="Calibri"/>
                <a:cs typeface="Calibri"/>
              </a:rPr>
              <a:t>с</a:t>
            </a:r>
            <a:r>
              <a:rPr sz="1200" b="1" spc="5" dirty="0">
                <a:latin typeface="Calibri"/>
                <a:cs typeface="Calibri"/>
              </a:rPr>
              <a:t>л</a:t>
            </a:r>
            <a:r>
              <a:rPr sz="1200" b="1" dirty="0">
                <a:latin typeface="Calibri"/>
                <a:cs typeface="Calibri"/>
              </a:rPr>
              <a:t>и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не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м</a:t>
            </a:r>
            <a:r>
              <a:rPr sz="1200" b="1" dirty="0">
                <a:latin typeface="Calibri"/>
                <a:cs typeface="Calibri"/>
              </a:rPr>
              <a:t>енее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spc="-5" dirty="0" err="1">
                <a:latin typeface="Calibri"/>
                <a:cs typeface="Calibri"/>
              </a:rPr>
              <a:t>ч</a:t>
            </a:r>
            <a:r>
              <a:rPr sz="1200" b="1" spc="-10" dirty="0" err="1">
                <a:latin typeface="Calibri"/>
                <a:cs typeface="Calibri"/>
              </a:rPr>
              <a:t>е</a:t>
            </a:r>
            <a:r>
              <a:rPr sz="1200" b="1" dirty="0" err="1">
                <a:latin typeface="Calibri"/>
                <a:cs typeface="Calibri"/>
              </a:rPr>
              <a:t>м</a:t>
            </a:r>
            <a:r>
              <a:rPr sz="1200" b="1" dirty="0">
                <a:latin typeface="Calibri"/>
                <a:cs typeface="Calibri"/>
              </a:rPr>
              <a:t> </a:t>
            </a:r>
            <a:r>
              <a:rPr lang="ru-RU" sz="1200" b="1" dirty="0" smtClean="0">
                <a:latin typeface="Calibri"/>
                <a:cs typeface="Calibri"/>
              </a:rPr>
              <a:t>пятнадцать </a:t>
            </a:r>
            <a:r>
              <a:rPr sz="1200" b="1" spc="-5" dirty="0" err="1" smtClean="0">
                <a:latin typeface="Calibri"/>
                <a:cs typeface="Calibri"/>
              </a:rPr>
              <a:t>ч</a:t>
            </a:r>
            <a:r>
              <a:rPr sz="1200" b="1" spc="5" dirty="0" err="1" smtClean="0">
                <a:latin typeface="Calibri"/>
                <a:cs typeface="Calibri"/>
              </a:rPr>
              <a:t>л</a:t>
            </a:r>
            <a:r>
              <a:rPr sz="1200" b="1" dirty="0" err="1" smtClean="0">
                <a:latin typeface="Calibri"/>
                <a:cs typeface="Calibri"/>
              </a:rPr>
              <a:t>енов</a:t>
            </a:r>
            <a:r>
              <a:rPr sz="1200" b="1" spc="-30" dirty="0" smtClean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С</a:t>
            </a:r>
            <a:r>
              <a:rPr sz="1200" b="1" spc="-5" dirty="0">
                <a:latin typeface="Calibri"/>
                <a:cs typeface="Calibri"/>
              </a:rPr>
              <a:t>Р</a:t>
            </a:r>
            <a:r>
              <a:rPr sz="1200" b="1" dirty="0">
                <a:latin typeface="Calibri"/>
                <a:cs typeface="Calibri"/>
              </a:rPr>
              <a:t>О в</a:t>
            </a:r>
            <a:r>
              <a:rPr sz="1200" b="1" spc="-5" dirty="0">
                <a:latin typeface="Calibri"/>
                <a:cs typeface="Calibri"/>
              </a:rPr>
              <a:t>ы</a:t>
            </a:r>
            <a:r>
              <a:rPr sz="1200" b="1" dirty="0">
                <a:latin typeface="Calibri"/>
                <a:cs typeface="Calibri"/>
              </a:rPr>
              <a:t>раз</a:t>
            </a:r>
            <a:r>
              <a:rPr sz="1200" b="1" spc="-5" dirty="0">
                <a:latin typeface="Calibri"/>
                <a:cs typeface="Calibri"/>
              </a:rPr>
              <a:t>и</a:t>
            </a:r>
            <a:r>
              <a:rPr sz="1200" b="1" spc="5" dirty="0">
                <a:latin typeface="Calibri"/>
                <a:cs typeface="Calibri"/>
              </a:rPr>
              <a:t>л</a:t>
            </a:r>
            <a:r>
              <a:rPr sz="1200" b="1" dirty="0">
                <a:latin typeface="Calibri"/>
                <a:cs typeface="Calibri"/>
              </a:rPr>
              <a:t>и</a:t>
            </a:r>
            <a:r>
              <a:rPr sz="1200" b="1" spc="-45" dirty="0">
                <a:latin typeface="Calibri"/>
                <a:cs typeface="Calibri"/>
              </a:rPr>
              <a:t> </a:t>
            </a:r>
            <a:r>
              <a:rPr sz="1200" b="1" dirty="0" err="1">
                <a:latin typeface="Calibri"/>
                <a:cs typeface="Calibri"/>
              </a:rPr>
              <a:t>на</a:t>
            </a:r>
            <a:r>
              <a:rPr sz="1200" b="1" spc="-10" dirty="0" err="1">
                <a:latin typeface="Calibri"/>
                <a:cs typeface="Calibri"/>
              </a:rPr>
              <a:t>м</a:t>
            </a:r>
            <a:r>
              <a:rPr sz="1200" b="1" dirty="0" err="1">
                <a:latin typeface="Calibri"/>
                <a:cs typeface="Calibri"/>
              </a:rPr>
              <a:t>ерен</a:t>
            </a:r>
            <a:r>
              <a:rPr sz="1200" b="1" spc="-5" dirty="0" err="1">
                <a:latin typeface="Calibri"/>
                <a:cs typeface="Calibri"/>
              </a:rPr>
              <a:t>и</a:t>
            </a:r>
            <a:r>
              <a:rPr sz="1200" b="1" dirty="0" err="1">
                <a:latin typeface="Calibri"/>
                <a:cs typeface="Calibri"/>
              </a:rPr>
              <a:t>е</a:t>
            </a:r>
            <a:r>
              <a:rPr sz="1200" b="1" dirty="0">
                <a:latin typeface="Calibri"/>
                <a:cs typeface="Calibri"/>
              </a:rPr>
              <a:t> </a:t>
            </a:r>
            <a:r>
              <a:rPr sz="1200" b="1" spc="5" dirty="0" err="1" smtClean="0">
                <a:latin typeface="Calibri"/>
                <a:cs typeface="Calibri"/>
              </a:rPr>
              <a:t>п</a:t>
            </a:r>
            <a:r>
              <a:rPr sz="1200" b="1" dirty="0" err="1" smtClean="0">
                <a:latin typeface="Calibri"/>
                <a:cs typeface="Calibri"/>
              </a:rPr>
              <a:t>р</a:t>
            </a:r>
            <a:r>
              <a:rPr sz="1200" b="1" spc="-5" dirty="0" err="1" smtClean="0">
                <a:latin typeface="Calibri"/>
                <a:cs typeface="Calibri"/>
              </a:rPr>
              <a:t>и</a:t>
            </a:r>
            <a:r>
              <a:rPr sz="1200" b="1" dirty="0" err="1" smtClean="0">
                <a:latin typeface="Calibri"/>
                <a:cs typeface="Calibri"/>
              </a:rPr>
              <a:t>н</a:t>
            </a:r>
            <a:r>
              <a:rPr sz="1200" b="1" spc="-5" dirty="0" err="1" smtClean="0">
                <a:latin typeface="Calibri"/>
                <a:cs typeface="Calibri"/>
              </a:rPr>
              <a:t>и</a:t>
            </a:r>
            <a:r>
              <a:rPr sz="1200" b="1" spc="-10" dirty="0" err="1" smtClean="0">
                <a:latin typeface="Calibri"/>
                <a:cs typeface="Calibri"/>
              </a:rPr>
              <a:t>м</a:t>
            </a:r>
            <a:r>
              <a:rPr sz="1200" b="1" dirty="0" err="1" smtClean="0">
                <a:latin typeface="Calibri"/>
                <a:cs typeface="Calibri"/>
              </a:rPr>
              <a:t>ать</a:t>
            </a:r>
            <a:r>
              <a:rPr lang="ru-RU" sz="1200" b="1" dirty="0" smtClean="0">
                <a:latin typeface="Calibri"/>
                <a:cs typeface="Calibri"/>
              </a:rPr>
              <a:t> участие</a:t>
            </a:r>
            <a:r>
              <a:rPr lang="ru-RU" sz="1200" b="1" dirty="0" smtClean="0">
                <a:cs typeface="Calibri"/>
              </a:rPr>
              <a:t> </a:t>
            </a:r>
            <a:r>
              <a:rPr lang="ru-RU" sz="1200" b="1" dirty="0">
                <a:cs typeface="Calibri"/>
              </a:rPr>
              <a:t>в заключении договоров подряда на ИИ с использованием конкурентных способов 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653091" y="135487"/>
            <a:ext cx="12827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600" b="1" spc="-10" dirty="0">
                <a:solidFill>
                  <a:srgbClr val="8A8A8A"/>
                </a:solidFill>
                <a:latin typeface="Calibri"/>
                <a:cs typeface="Calibri"/>
              </a:rPr>
              <a:t>2</a:t>
            </a:r>
            <a:endParaRPr sz="16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47065" marR="5080" indent="-635" algn="ctr">
              <a:lnSpc>
                <a:spcPct val="100000"/>
              </a:lnSpc>
            </a:pPr>
            <a:r>
              <a:rPr spc="-5" dirty="0"/>
              <a:t>ТРЕ</a:t>
            </a:r>
            <a:r>
              <a:rPr spc="-15" dirty="0"/>
              <a:t>Б</a:t>
            </a:r>
            <a:r>
              <a:rPr dirty="0"/>
              <a:t>О</a:t>
            </a:r>
            <a:r>
              <a:rPr spc="-165" dirty="0"/>
              <a:t>В</a:t>
            </a:r>
            <a:r>
              <a:rPr spc="-5" dirty="0"/>
              <a:t>А</a:t>
            </a:r>
            <a:r>
              <a:rPr dirty="0"/>
              <a:t>НИЯ</a:t>
            </a:r>
            <a:r>
              <a:rPr spc="-5" dirty="0"/>
              <a:t> </a:t>
            </a:r>
            <a:r>
              <a:rPr dirty="0"/>
              <a:t>К </a:t>
            </a:r>
            <a:r>
              <a:rPr spc="-40" dirty="0"/>
              <a:t>Б</a:t>
            </a:r>
            <a:r>
              <a:rPr spc="-5" dirty="0"/>
              <a:t>А</a:t>
            </a:r>
            <a:r>
              <a:rPr dirty="0"/>
              <a:t>НК</a:t>
            </a:r>
            <a:r>
              <a:rPr spc="-5" dirty="0"/>
              <a:t>А</a:t>
            </a:r>
            <a:r>
              <a:rPr dirty="0"/>
              <a:t>М,</a:t>
            </a:r>
            <a:r>
              <a:rPr spc="10" dirty="0"/>
              <a:t> </a:t>
            </a:r>
            <a:r>
              <a:rPr dirty="0"/>
              <a:t>В</a:t>
            </a:r>
            <a:r>
              <a:rPr spc="-5" dirty="0"/>
              <a:t> </a:t>
            </a:r>
            <a:r>
              <a:rPr spc="-60" dirty="0"/>
              <a:t>К</a:t>
            </a:r>
            <a:r>
              <a:rPr dirty="0"/>
              <a:t>О</a:t>
            </a:r>
            <a:r>
              <a:rPr spc="-45" dirty="0"/>
              <a:t>Т</a:t>
            </a:r>
            <a:r>
              <a:rPr dirty="0"/>
              <a:t>О</a:t>
            </a:r>
            <a:r>
              <a:rPr spc="-5" dirty="0"/>
              <a:t>РЫХ </a:t>
            </a:r>
            <a:r>
              <a:rPr dirty="0"/>
              <a:t>ДОПУ</a:t>
            </a:r>
            <a:r>
              <a:rPr spc="-5" dirty="0"/>
              <a:t>С</a:t>
            </a:r>
            <a:r>
              <a:rPr dirty="0"/>
              <a:t>К</a:t>
            </a:r>
            <a:r>
              <a:rPr spc="-5" dirty="0"/>
              <a:t>АЕТС</a:t>
            </a:r>
            <a:r>
              <a:rPr dirty="0"/>
              <a:t>Я</a:t>
            </a:r>
            <a:r>
              <a:rPr spc="5" dirty="0"/>
              <a:t> </a:t>
            </a:r>
            <a:r>
              <a:rPr spc="-315" dirty="0"/>
              <a:t>Р</a:t>
            </a:r>
            <a:r>
              <a:rPr spc="-65" dirty="0"/>
              <a:t>А</a:t>
            </a:r>
            <a:r>
              <a:rPr dirty="0"/>
              <a:t>ЗМ</a:t>
            </a:r>
            <a:r>
              <a:rPr spc="-5" dirty="0"/>
              <a:t>Е</a:t>
            </a:r>
            <a:r>
              <a:rPr dirty="0"/>
              <a:t>Щ</a:t>
            </a:r>
            <a:r>
              <a:rPr spc="-225" dirty="0"/>
              <a:t>А</a:t>
            </a:r>
            <a:r>
              <a:rPr spc="-5" dirty="0"/>
              <a:t>Т</a:t>
            </a:r>
            <a:r>
              <a:rPr dirty="0"/>
              <a:t>Ь</a:t>
            </a:r>
            <a:r>
              <a:rPr spc="20" dirty="0"/>
              <a:t> </a:t>
            </a:r>
            <a:r>
              <a:rPr spc="-5" dirty="0"/>
              <a:t>СРЕ</a:t>
            </a:r>
            <a:r>
              <a:rPr dirty="0"/>
              <a:t>Д</a:t>
            </a:r>
            <a:r>
              <a:rPr spc="-5" dirty="0"/>
              <a:t>СТ</a:t>
            </a:r>
            <a:r>
              <a:rPr spc="-165" dirty="0"/>
              <a:t>В</a:t>
            </a:r>
            <a:r>
              <a:rPr dirty="0"/>
              <a:t>А </a:t>
            </a:r>
            <a:r>
              <a:rPr spc="-60" dirty="0"/>
              <a:t>К</a:t>
            </a:r>
            <a:r>
              <a:rPr dirty="0"/>
              <a:t>ОМП</a:t>
            </a:r>
            <a:r>
              <a:rPr spc="-5" dirty="0"/>
              <a:t>Е</a:t>
            </a:r>
            <a:r>
              <a:rPr dirty="0"/>
              <a:t>Н</a:t>
            </a:r>
            <a:r>
              <a:rPr spc="-125" dirty="0"/>
              <a:t>С</a:t>
            </a:r>
            <a:r>
              <a:rPr spc="-5" dirty="0"/>
              <a:t>А</a:t>
            </a:r>
            <a:r>
              <a:rPr dirty="0"/>
              <a:t>ЦИО</a:t>
            </a:r>
            <a:r>
              <a:rPr spc="-10" dirty="0"/>
              <a:t>НН</a:t>
            </a:r>
            <a:r>
              <a:rPr spc="-5" dirty="0"/>
              <a:t>Ы</a:t>
            </a:r>
            <a:r>
              <a:rPr dirty="0"/>
              <a:t>Х</a:t>
            </a:r>
            <a:r>
              <a:rPr spc="-20" dirty="0"/>
              <a:t> </a:t>
            </a:r>
            <a:r>
              <a:rPr spc="25" dirty="0"/>
              <a:t>Ф</a:t>
            </a:r>
            <a:r>
              <a:rPr dirty="0"/>
              <a:t>ОНДОВ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550983" y="135487"/>
            <a:ext cx="22987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600" dirty="0" smtClean="0">
                <a:latin typeface="Calibri"/>
                <a:cs typeface="Calibri"/>
              </a:rPr>
              <a:t>20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03437" y="2120446"/>
            <a:ext cx="7167245" cy="35261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</a:pPr>
            <a:r>
              <a:rPr sz="26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Д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ля </a:t>
            </a:r>
            <a:r>
              <a:rPr sz="26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с</a:t>
            </a:r>
            <a:r>
              <a:rPr sz="2600" b="1" spc="-55" dirty="0">
                <a:solidFill>
                  <a:srgbClr val="C00000"/>
                </a:solidFill>
                <a:latin typeface="Times New Roman"/>
                <a:cs typeface="Times New Roman"/>
              </a:rPr>
              <a:t>о</a:t>
            </a:r>
            <a:r>
              <a:rPr sz="26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в</a:t>
            </a:r>
            <a:r>
              <a:rPr sz="26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е</a:t>
            </a:r>
            <a:r>
              <a:rPr sz="26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р</a:t>
            </a:r>
            <a:r>
              <a:rPr sz="26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ш</a:t>
            </a:r>
            <a:r>
              <a:rPr sz="26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е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н</a:t>
            </a:r>
            <a:r>
              <a:rPr sz="26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с</a:t>
            </a:r>
            <a:r>
              <a:rPr sz="26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т</a:t>
            </a:r>
            <a:r>
              <a:rPr sz="2600" b="1" spc="-30" dirty="0">
                <a:solidFill>
                  <a:srgbClr val="C00000"/>
                </a:solidFill>
                <a:latin typeface="Times New Roman"/>
                <a:cs typeface="Times New Roman"/>
              </a:rPr>
              <a:t>в</a:t>
            </a:r>
            <a:r>
              <a:rPr sz="2600" b="1" spc="-70" dirty="0">
                <a:solidFill>
                  <a:srgbClr val="C00000"/>
                </a:solidFill>
                <a:latin typeface="Times New Roman"/>
                <a:cs typeface="Times New Roman"/>
              </a:rPr>
              <a:t>о</a:t>
            </a:r>
            <a:r>
              <a:rPr sz="26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в</a:t>
            </a:r>
            <a:r>
              <a:rPr sz="26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а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ния</a:t>
            </a:r>
            <a:r>
              <a:rPr sz="2600" b="1" spc="-3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р</a:t>
            </a:r>
            <a:r>
              <a:rPr sz="26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е</a:t>
            </a:r>
            <a:r>
              <a:rPr sz="26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г</a:t>
            </a:r>
            <a:r>
              <a:rPr sz="2600" b="1" spc="-55" dirty="0">
                <a:solidFill>
                  <a:srgbClr val="C00000"/>
                </a:solidFill>
                <a:latin typeface="Times New Roman"/>
                <a:cs typeface="Times New Roman"/>
              </a:rPr>
              <a:t>у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ли</a:t>
            </a:r>
            <a:r>
              <a:rPr sz="26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р</a:t>
            </a:r>
            <a:r>
              <a:rPr sz="2600" b="1" spc="-70" dirty="0">
                <a:solidFill>
                  <a:srgbClr val="C00000"/>
                </a:solidFill>
                <a:latin typeface="Times New Roman"/>
                <a:cs typeface="Times New Roman"/>
              </a:rPr>
              <a:t>о</a:t>
            </a:r>
            <a:r>
              <a:rPr sz="26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в</a:t>
            </a:r>
            <a:r>
              <a:rPr sz="26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а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ния </a:t>
            </a:r>
            <a:r>
              <a:rPr sz="26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ра</a:t>
            </a:r>
            <a:r>
              <a:rPr sz="2600" b="1" spc="-40" dirty="0">
                <a:solidFill>
                  <a:srgbClr val="C00000"/>
                </a:solidFill>
                <a:latin typeface="Times New Roman"/>
                <a:cs typeface="Times New Roman"/>
              </a:rPr>
              <a:t>з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м</a:t>
            </a:r>
            <a:r>
              <a:rPr sz="26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е</a:t>
            </a:r>
            <a:r>
              <a:rPr sz="26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щ</a:t>
            </a:r>
            <a:r>
              <a:rPr sz="26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е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ния</a:t>
            </a:r>
            <a:r>
              <a:rPr sz="26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и</a:t>
            </a:r>
            <a:r>
              <a:rPr sz="26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ин</a:t>
            </a:r>
            <a:r>
              <a:rPr sz="26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в</a:t>
            </a:r>
            <a:r>
              <a:rPr sz="2600" b="1" spc="30" dirty="0">
                <a:solidFill>
                  <a:srgbClr val="C00000"/>
                </a:solidFill>
                <a:latin typeface="Times New Roman"/>
                <a:cs typeface="Times New Roman"/>
              </a:rPr>
              <a:t>е</a:t>
            </a:r>
            <a:r>
              <a:rPr sz="26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с</a:t>
            </a:r>
            <a:r>
              <a:rPr sz="26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т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и</a:t>
            </a:r>
            <a:r>
              <a:rPr sz="26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р</a:t>
            </a:r>
            <a:r>
              <a:rPr sz="2600" b="1" spc="-55" dirty="0">
                <a:solidFill>
                  <a:srgbClr val="C00000"/>
                </a:solidFill>
                <a:latin typeface="Times New Roman"/>
                <a:cs typeface="Times New Roman"/>
              </a:rPr>
              <a:t>о</a:t>
            </a:r>
            <a:r>
              <a:rPr sz="26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в</a:t>
            </a:r>
            <a:r>
              <a:rPr sz="26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а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ния</a:t>
            </a:r>
            <a:r>
              <a:rPr sz="2600" b="1" spc="-4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6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с</a:t>
            </a:r>
            <a:r>
              <a:rPr sz="26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р</a:t>
            </a:r>
            <a:r>
              <a:rPr sz="2600" b="1" spc="-40" dirty="0">
                <a:solidFill>
                  <a:srgbClr val="C00000"/>
                </a:solidFill>
                <a:latin typeface="Times New Roman"/>
                <a:cs typeface="Times New Roman"/>
              </a:rPr>
              <a:t>е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д</a:t>
            </a:r>
            <a:r>
              <a:rPr sz="26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с</a:t>
            </a:r>
            <a:r>
              <a:rPr sz="26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т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в </a:t>
            </a:r>
            <a:r>
              <a:rPr sz="2600" b="1" spc="-40" dirty="0">
                <a:solidFill>
                  <a:srgbClr val="C00000"/>
                </a:solidFill>
                <a:latin typeface="Times New Roman"/>
                <a:cs typeface="Times New Roman"/>
              </a:rPr>
              <a:t>к</a:t>
            </a:r>
            <a:r>
              <a:rPr sz="2600" b="1" spc="-45" dirty="0">
                <a:solidFill>
                  <a:srgbClr val="C00000"/>
                </a:solidFill>
                <a:latin typeface="Times New Roman"/>
                <a:cs typeface="Times New Roman"/>
              </a:rPr>
              <a:t>о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мп</a:t>
            </a:r>
            <a:r>
              <a:rPr sz="26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е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н</a:t>
            </a:r>
            <a:r>
              <a:rPr sz="2600" b="1" spc="30" dirty="0">
                <a:solidFill>
                  <a:srgbClr val="C00000"/>
                </a:solidFill>
                <a:latin typeface="Times New Roman"/>
                <a:cs typeface="Times New Roman"/>
              </a:rPr>
              <a:t>с</a:t>
            </a:r>
            <a:r>
              <a:rPr sz="26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а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ци</a:t>
            </a:r>
            <a:r>
              <a:rPr sz="26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о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нн</a:t>
            </a:r>
            <a:r>
              <a:rPr sz="26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ы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х</a:t>
            </a:r>
            <a:r>
              <a:rPr sz="2600" b="1" spc="-4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6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ф</a:t>
            </a:r>
            <a:r>
              <a:rPr sz="26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о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нд</a:t>
            </a:r>
            <a:r>
              <a:rPr sz="2600" b="1" spc="-55" dirty="0">
                <a:solidFill>
                  <a:srgbClr val="C00000"/>
                </a:solidFill>
                <a:latin typeface="Times New Roman"/>
                <a:cs typeface="Times New Roman"/>
              </a:rPr>
              <a:t>о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в</a:t>
            </a:r>
            <a:r>
              <a:rPr sz="2600" b="1" spc="-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6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в</a:t>
            </a:r>
            <a:r>
              <a:rPr sz="26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о</a:t>
            </a:r>
            <a:r>
              <a:rPr sz="2600" b="1" spc="-40" dirty="0">
                <a:solidFill>
                  <a:srgbClr val="C00000"/>
                </a:solidFill>
                <a:latin typeface="Times New Roman"/>
                <a:cs typeface="Times New Roman"/>
              </a:rPr>
              <a:t>з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м</a:t>
            </a:r>
            <a:r>
              <a:rPr sz="26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е</a:t>
            </a:r>
            <a:r>
              <a:rPr sz="26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щ</a:t>
            </a:r>
            <a:r>
              <a:rPr sz="26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е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ния</a:t>
            </a:r>
            <a:r>
              <a:rPr sz="26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6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в</a:t>
            </a:r>
            <a:r>
              <a:rPr sz="26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р</a:t>
            </a:r>
            <a:r>
              <a:rPr sz="2600" b="1" spc="-45" dirty="0">
                <a:solidFill>
                  <a:srgbClr val="C00000"/>
                </a:solidFill>
                <a:latin typeface="Times New Roman"/>
                <a:cs typeface="Times New Roman"/>
              </a:rPr>
              <a:t>е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да С</a:t>
            </a:r>
            <a:r>
              <a:rPr sz="26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Р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О</a:t>
            </a:r>
            <a:r>
              <a:rPr sz="2600" b="1" spc="-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6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ч</a:t>
            </a:r>
            <a:r>
              <a:rPr sz="26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а</a:t>
            </a:r>
            <a:r>
              <a:rPr sz="26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с</a:t>
            </a:r>
            <a:r>
              <a:rPr sz="26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т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ью</a:t>
            </a:r>
            <a:r>
              <a:rPr sz="2600" b="1" spc="-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8</a:t>
            </a:r>
            <a:r>
              <a:rPr sz="26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 с</a:t>
            </a:r>
            <a:r>
              <a:rPr sz="2600" b="1" spc="40" dirty="0">
                <a:solidFill>
                  <a:srgbClr val="C00000"/>
                </a:solidFill>
                <a:latin typeface="Times New Roman"/>
                <a:cs typeface="Times New Roman"/>
              </a:rPr>
              <a:t>т</a:t>
            </a:r>
            <a:r>
              <a:rPr sz="2600" b="1" spc="-70" dirty="0">
                <a:solidFill>
                  <a:srgbClr val="C00000"/>
                </a:solidFill>
                <a:latin typeface="Times New Roman"/>
                <a:cs typeface="Times New Roman"/>
              </a:rPr>
              <a:t>а</a:t>
            </a:r>
            <a:r>
              <a:rPr sz="26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т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ьи</a:t>
            </a:r>
            <a:r>
              <a:rPr sz="2600" b="1" spc="-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6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55</a:t>
            </a:r>
            <a:r>
              <a:rPr sz="2550" b="1" spc="7" baseline="26143" dirty="0">
                <a:solidFill>
                  <a:srgbClr val="C00000"/>
                </a:solidFill>
                <a:latin typeface="Times New Roman"/>
                <a:cs typeface="Times New Roman"/>
              </a:rPr>
              <a:t>16-1</a:t>
            </a:r>
            <a:r>
              <a:rPr sz="2550" b="1" spc="300" baseline="26143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600" b="1" spc="-170" dirty="0">
                <a:solidFill>
                  <a:srgbClr val="C00000"/>
                </a:solidFill>
                <a:latin typeface="Times New Roman"/>
                <a:cs typeface="Times New Roman"/>
              </a:rPr>
              <a:t>Г</a:t>
            </a:r>
            <a:r>
              <a:rPr sz="26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ра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д</a:t>
            </a:r>
            <a:r>
              <a:rPr sz="26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о</a:t>
            </a:r>
            <a:r>
              <a:rPr sz="26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с</a:t>
            </a:r>
            <a:r>
              <a:rPr sz="2600" b="1" spc="40" dirty="0">
                <a:solidFill>
                  <a:srgbClr val="C00000"/>
                </a:solidFill>
                <a:latin typeface="Times New Roman"/>
                <a:cs typeface="Times New Roman"/>
              </a:rPr>
              <a:t>т</a:t>
            </a:r>
            <a:r>
              <a:rPr sz="26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р</a:t>
            </a:r>
            <a:r>
              <a:rPr sz="26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о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и</a:t>
            </a:r>
            <a:r>
              <a:rPr sz="26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те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л</a:t>
            </a:r>
            <a:r>
              <a:rPr sz="26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ь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н</a:t>
            </a:r>
            <a:r>
              <a:rPr sz="26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о</a:t>
            </a:r>
            <a:r>
              <a:rPr sz="2600" b="1" spc="-70" dirty="0">
                <a:solidFill>
                  <a:srgbClr val="C00000"/>
                </a:solidFill>
                <a:latin typeface="Times New Roman"/>
                <a:cs typeface="Times New Roman"/>
              </a:rPr>
              <a:t>г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о </a:t>
            </a:r>
            <a:r>
              <a:rPr sz="2600" b="1" spc="-40" dirty="0">
                <a:solidFill>
                  <a:srgbClr val="C00000"/>
                </a:solidFill>
                <a:latin typeface="Times New Roman"/>
                <a:cs typeface="Times New Roman"/>
              </a:rPr>
              <a:t>к</a:t>
            </a:r>
            <a:r>
              <a:rPr sz="2600" b="1" spc="-70" dirty="0">
                <a:solidFill>
                  <a:srgbClr val="C00000"/>
                </a:solidFill>
                <a:latin typeface="Times New Roman"/>
                <a:cs typeface="Times New Roman"/>
              </a:rPr>
              <a:t>о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д</a:t>
            </a:r>
            <a:r>
              <a:rPr sz="26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е</a:t>
            </a:r>
            <a:r>
              <a:rPr sz="2600" b="1" spc="-60" dirty="0">
                <a:solidFill>
                  <a:srgbClr val="C00000"/>
                </a:solidFill>
                <a:latin typeface="Times New Roman"/>
                <a:cs typeface="Times New Roman"/>
              </a:rPr>
              <a:t>к</a:t>
            </a:r>
            <a:r>
              <a:rPr sz="2600" b="1" spc="30" dirty="0">
                <a:solidFill>
                  <a:srgbClr val="C00000"/>
                </a:solidFill>
                <a:latin typeface="Times New Roman"/>
                <a:cs typeface="Times New Roman"/>
              </a:rPr>
              <a:t>с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а</a:t>
            </a:r>
            <a:r>
              <a:rPr sz="2600" b="1" spc="-3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600" b="1" spc="-45" dirty="0">
                <a:solidFill>
                  <a:srgbClr val="C00000"/>
                </a:solidFill>
                <a:latin typeface="Times New Roman"/>
                <a:cs typeface="Times New Roman"/>
              </a:rPr>
              <a:t>Р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Ф</a:t>
            </a:r>
            <a:r>
              <a:rPr sz="26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600" b="1" spc="-80" dirty="0">
                <a:solidFill>
                  <a:srgbClr val="C00000"/>
                </a:solidFill>
                <a:latin typeface="Times New Roman"/>
                <a:cs typeface="Times New Roman"/>
              </a:rPr>
              <a:t>у</a:t>
            </a:r>
            <a:r>
              <a:rPr sz="26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с</a:t>
            </a:r>
            <a:r>
              <a:rPr sz="2600" b="1" spc="40" dirty="0">
                <a:solidFill>
                  <a:srgbClr val="C00000"/>
                </a:solidFill>
                <a:latin typeface="Times New Roman"/>
                <a:cs typeface="Times New Roman"/>
              </a:rPr>
              <a:t>т</a:t>
            </a:r>
            <a:r>
              <a:rPr sz="26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а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н</a:t>
            </a:r>
            <a:r>
              <a:rPr sz="2600" b="1" spc="-55" dirty="0">
                <a:solidFill>
                  <a:srgbClr val="C00000"/>
                </a:solidFill>
                <a:latin typeface="Times New Roman"/>
                <a:cs typeface="Times New Roman"/>
              </a:rPr>
              <a:t>о</a:t>
            </a:r>
            <a:r>
              <a:rPr sz="2600" b="1" spc="-40" dirty="0">
                <a:solidFill>
                  <a:srgbClr val="C00000"/>
                </a:solidFill>
                <a:latin typeface="Times New Roman"/>
                <a:cs typeface="Times New Roman"/>
              </a:rPr>
              <a:t>в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л</a:t>
            </a:r>
            <a:r>
              <a:rPr sz="2600" b="1" spc="-20" dirty="0">
                <a:solidFill>
                  <a:srgbClr val="C00000"/>
                </a:solidFill>
                <a:latin typeface="Times New Roman"/>
                <a:cs typeface="Times New Roman"/>
              </a:rPr>
              <a:t>е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н</a:t>
            </a:r>
            <a:r>
              <a:rPr sz="26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о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,</a:t>
            </a:r>
            <a:r>
              <a:rPr sz="2600" b="1" spc="-4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6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ч</a:t>
            </a:r>
            <a:r>
              <a:rPr sz="2600" b="1" spc="-35" dirty="0">
                <a:solidFill>
                  <a:srgbClr val="C00000"/>
                </a:solidFill>
                <a:latin typeface="Times New Roman"/>
                <a:cs typeface="Times New Roman"/>
              </a:rPr>
              <a:t>т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о</a:t>
            </a:r>
            <a:r>
              <a:rPr sz="26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д</a:t>
            </a:r>
            <a:r>
              <a:rPr sz="2600" b="1" spc="-35" dirty="0">
                <a:solidFill>
                  <a:srgbClr val="C00000"/>
                </a:solidFill>
                <a:latin typeface="Times New Roman"/>
                <a:cs typeface="Times New Roman"/>
              </a:rPr>
              <a:t>о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л</a:t>
            </a:r>
            <a:r>
              <a:rPr sz="26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ж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но</a:t>
            </a:r>
            <a:r>
              <a:rPr sz="2600" b="1" spc="-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6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б</a:t>
            </a:r>
            <a:r>
              <a:rPr sz="26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ы</a:t>
            </a:r>
            <a:r>
              <a:rPr sz="26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ть ра</a:t>
            </a:r>
            <a:r>
              <a:rPr sz="26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з</a:t>
            </a:r>
            <a:r>
              <a:rPr sz="26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ра</a:t>
            </a:r>
            <a:r>
              <a:rPr sz="2600" b="1" spc="-35" dirty="0">
                <a:solidFill>
                  <a:srgbClr val="C00000"/>
                </a:solidFill>
                <a:latin typeface="Times New Roman"/>
                <a:cs typeface="Times New Roman"/>
              </a:rPr>
              <a:t>бо</a:t>
            </a:r>
            <a:r>
              <a:rPr sz="2600" b="1" spc="40" dirty="0">
                <a:solidFill>
                  <a:srgbClr val="C00000"/>
                </a:solidFill>
                <a:latin typeface="Times New Roman"/>
                <a:cs typeface="Times New Roman"/>
              </a:rPr>
              <a:t>т</a:t>
            </a:r>
            <a:r>
              <a:rPr sz="26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а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но</a:t>
            </a:r>
            <a:r>
              <a:rPr sz="2600" b="1" spc="-4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п</a:t>
            </a:r>
            <a:r>
              <a:rPr sz="26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о</a:t>
            </a:r>
            <a:r>
              <a:rPr sz="26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с</a:t>
            </a:r>
            <a:r>
              <a:rPr sz="2600" b="1" spc="40" dirty="0">
                <a:solidFill>
                  <a:srgbClr val="C00000"/>
                </a:solidFill>
                <a:latin typeface="Times New Roman"/>
                <a:cs typeface="Times New Roman"/>
              </a:rPr>
              <a:t>т</a:t>
            </a:r>
            <a:r>
              <a:rPr sz="26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а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н</a:t>
            </a:r>
            <a:r>
              <a:rPr sz="2600" b="1" spc="-55" dirty="0">
                <a:solidFill>
                  <a:srgbClr val="C00000"/>
                </a:solidFill>
                <a:latin typeface="Times New Roman"/>
                <a:cs typeface="Times New Roman"/>
              </a:rPr>
              <a:t>о</a:t>
            </a:r>
            <a:r>
              <a:rPr sz="2600" b="1" spc="-40" dirty="0">
                <a:solidFill>
                  <a:srgbClr val="C00000"/>
                </a:solidFill>
                <a:latin typeface="Times New Roman"/>
                <a:cs typeface="Times New Roman"/>
              </a:rPr>
              <a:t>в</a:t>
            </a:r>
            <a:r>
              <a:rPr sz="26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ле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ние</a:t>
            </a:r>
            <a:r>
              <a:rPr sz="2600" b="1" spc="-4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П</a:t>
            </a:r>
            <a:r>
              <a:rPr sz="26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ра</a:t>
            </a:r>
            <a:r>
              <a:rPr sz="26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в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и</a:t>
            </a:r>
            <a:r>
              <a:rPr sz="26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т</a:t>
            </a:r>
            <a:r>
              <a:rPr sz="26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е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ль</a:t>
            </a:r>
            <a:r>
              <a:rPr sz="26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с</a:t>
            </a:r>
            <a:r>
              <a:rPr sz="26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т</a:t>
            </a:r>
            <a:r>
              <a:rPr sz="26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в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а</a:t>
            </a:r>
            <a:r>
              <a:rPr sz="2600" b="1" spc="-3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600" b="1" spc="-45" dirty="0">
                <a:solidFill>
                  <a:srgbClr val="C00000"/>
                </a:solidFill>
                <a:latin typeface="Times New Roman"/>
                <a:cs typeface="Times New Roman"/>
              </a:rPr>
              <a:t>Р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Ф о</a:t>
            </a:r>
            <a:r>
              <a:rPr sz="26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п</a:t>
            </a:r>
            <a:r>
              <a:rPr sz="26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ор</a:t>
            </a:r>
            <a:r>
              <a:rPr sz="26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я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д</a:t>
            </a:r>
            <a:r>
              <a:rPr sz="2600" b="1" spc="-60" dirty="0">
                <a:solidFill>
                  <a:srgbClr val="C00000"/>
                </a:solidFill>
                <a:latin typeface="Times New Roman"/>
                <a:cs typeface="Times New Roman"/>
              </a:rPr>
              <a:t>к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е</a:t>
            </a:r>
            <a:r>
              <a:rPr sz="2600" b="1" spc="-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и</a:t>
            </a:r>
            <a:r>
              <a:rPr sz="26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600" b="1" spc="-80" dirty="0">
                <a:solidFill>
                  <a:srgbClr val="C00000"/>
                </a:solidFill>
                <a:latin typeface="Times New Roman"/>
                <a:cs typeface="Times New Roman"/>
              </a:rPr>
              <a:t>у</a:t>
            </a:r>
            <a:r>
              <a:rPr sz="26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с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л</a:t>
            </a:r>
            <a:r>
              <a:rPr sz="2600" b="1" spc="-55" dirty="0">
                <a:solidFill>
                  <a:srgbClr val="C00000"/>
                </a:solidFill>
                <a:latin typeface="Times New Roman"/>
                <a:cs typeface="Times New Roman"/>
              </a:rPr>
              <a:t>о</a:t>
            </a:r>
            <a:r>
              <a:rPr sz="26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в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и</a:t>
            </a:r>
            <a:r>
              <a:rPr sz="26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я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х</a:t>
            </a:r>
            <a:r>
              <a:rPr sz="2600" b="1" spc="-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6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ра</a:t>
            </a:r>
            <a:r>
              <a:rPr sz="2600" b="1" spc="-40" dirty="0">
                <a:solidFill>
                  <a:srgbClr val="C00000"/>
                </a:solidFill>
                <a:latin typeface="Times New Roman"/>
                <a:cs typeface="Times New Roman"/>
              </a:rPr>
              <a:t>з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м</a:t>
            </a:r>
            <a:r>
              <a:rPr sz="26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е</a:t>
            </a:r>
            <a:r>
              <a:rPr sz="26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щ</a:t>
            </a:r>
            <a:r>
              <a:rPr sz="26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е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ния</a:t>
            </a:r>
            <a:r>
              <a:rPr sz="26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и</a:t>
            </a:r>
            <a:r>
              <a:rPr sz="26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 (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или) ин</a:t>
            </a:r>
            <a:r>
              <a:rPr sz="26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в</a:t>
            </a:r>
            <a:r>
              <a:rPr sz="2600" b="1" spc="30" dirty="0">
                <a:solidFill>
                  <a:srgbClr val="C00000"/>
                </a:solidFill>
                <a:latin typeface="Times New Roman"/>
                <a:cs typeface="Times New Roman"/>
              </a:rPr>
              <a:t>е</a:t>
            </a:r>
            <a:r>
              <a:rPr sz="26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с</a:t>
            </a:r>
            <a:r>
              <a:rPr sz="26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т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и</a:t>
            </a:r>
            <a:r>
              <a:rPr sz="26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р</a:t>
            </a:r>
            <a:r>
              <a:rPr sz="2600" b="1" spc="-55" dirty="0">
                <a:solidFill>
                  <a:srgbClr val="C00000"/>
                </a:solidFill>
                <a:latin typeface="Times New Roman"/>
                <a:cs typeface="Times New Roman"/>
              </a:rPr>
              <a:t>о</a:t>
            </a:r>
            <a:r>
              <a:rPr sz="26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в</a:t>
            </a:r>
            <a:r>
              <a:rPr sz="26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а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ния</a:t>
            </a:r>
            <a:r>
              <a:rPr sz="2600" b="1" spc="-3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6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с</a:t>
            </a:r>
            <a:r>
              <a:rPr sz="26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р</a:t>
            </a:r>
            <a:r>
              <a:rPr sz="2600" b="1" spc="-40" dirty="0">
                <a:solidFill>
                  <a:srgbClr val="C00000"/>
                </a:solidFill>
                <a:latin typeface="Times New Roman"/>
                <a:cs typeface="Times New Roman"/>
              </a:rPr>
              <a:t>е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д</a:t>
            </a:r>
            <a:r>
              <a:rPr sz="26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с</a:t>
            </a:r>
            <a:r>
              <a:rPr sz="26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т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в</a:t>
            </a:r>
            <a:r>
              <a:rPr sz="2600" b="1" spc="-3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600" b="1" spc="-40" dirty="0">
                <a:solidFill>
                  <a:srgbClr val="C00000"/>
                </a:solidFill>
                <a:latin typeface="Times New Roman"/>
                <a:cs typeface="Times New Roman"/>
              </a:rPr>
              <a:t>к</a:t>
            </a:r>
            <a:r>
              <a:rPr sz="2600" b="1" spc="-45" dirty="0">
                <a:solidFill>
                  <a:srgbClr val="C00000"/>
                </a:solidFill>
                <a:latin typeface="Times New Roman"/>
                <a:cs typeface="Times New Roman"/>
              </a:rPr>
              <a:t>о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мп</a:t>
            </a:r>
            <a:r>
              <a:rPr sz="26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е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н</a:t>
            </a:r>
            <a:r>
              <a:rPr sz="2600" b="1" spc="30" dirty="0">
                <a:solidFill>
                  <a:srgbClr val="C00000"/>
                </a:solidFill>
                <a:latin typeface="Times New Roman"/>
                <a:cs typeface="Times New Roman"/>
              </a:rPr>
              <a:t>с</a:t>
            </a:r>
            <a:r>
              <a:rPr sz="26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а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ци</a:t>
            </a:r>
            <a:r>
              <a:rPr sz="26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о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нн</a:t>
            </a:r>
            <a:r>
              <a:rPr sz="26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ы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х </a:t>
            </a:r>
            <a:r>
              <a:rPr sz="26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ф</a:t>
            </a:r>
            <a:r>
              <a:rPr sz="26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о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нд</a:t>
            </a:r>
            <a:r>
              <a:rPr sz="2600" b="1" spc="-55" dirty="0">
                <a:solidFill>
                  <a:srgbClr val="C00000"/>
                </a:solidFill>
                <a:latin typeface="Times New Roman"/>
                <a:cs typeface="Times New Roman"/>
              </a:rPr>
              <a:t>о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в</a:t>
            </a:r>
            <a:r>
              <a:rPr sz="2600" b="1" spc="-4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6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в</a:t>
            </a:r>
            <a:r>
              <a:rPr sz="26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о</a:t>
            </a:r>
            <a:r>
              <a:rPr sz="2600" b="1" spc="-40" dirty="0">
                <a:solidFill>
                  <a:srgbClr val="C00000"/>
                </a:solidFill>
                <a:latin typeface="Times New Roman"/>
                <a:cs typeface="Times New Roman"/>
              </a:rPr>
              <a:t>з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м</a:t>
            </a:r>
            <a:r>
              <a:rPr sz="26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е</a:t>
            </a:r>
            <a:r>
              <a:rPr sz="26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щ</a:t>
            </a:r>
            <a:r>
              <a:rPr sz="26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е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ния</a:t>
            </a:r>
            <a:r>
              <a:rPr sz="26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6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в</a:t>
            </a:r>
            <a:r>
              <a:rPr sz="26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р</a:t>
            </a:r>
            <a:r>
              <a:rPr sz="2600" b="1" spc="-45" dirty="0">
                <a:solidFill>
                  <a:srgbClr val="C00000"/>
                </a:solidFill>
                <a:latin typeface="Times New Roman"/>
                <a:cs typeface="Times New Roman"/>
              </a:rPr>
              <a:t>е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да</a:t>
            </a:r>
            <a:r>
              <a:rPr sz="26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С</a:t>
            </a:r>
            <a:r>
              <a:rPr sz="26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Р</a:t>
            </a:r>
            <a:r>
              <a:rPr sz="2600" b="1" spc="10" dirty="0">
                <a:solidFill>
                  <a:srgbClr val="C00000"/>
                </a:solidFill>
                <a:latin typeface="Times New Roman"/>
                <a:cs typeface="Times New Roman"/>
              </a:rPr>
              <a:t>О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.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77068"/>
            <a:ext cx="9144000" cy="2781300"/>
          </a:xfrm>
          <a:custGeom>
            <a:avLst/>
            <a:gdLst/>
            <a:ahLst/>
            <a:cxnLst/>
            <a:rect l="l" t="t" r="r" b="b"/>
            <a:pathLst>
              <a:path w="9144000" h="2781300">
                <a:moveTo>
                  <a:pt x="0" y="2780931"/>
                </a:moveTo>
                <a:lnTo>
                  <a:pt x="9144000" y="2780931"/>
                </a:lnTo>
                <a:lnTo>
                  <a:pt x="9144000" y="0"/>
                </a:lnTo>
                <a:lnTo>
                  <a:pt x="0" y="0"/>
                </a:lnTo>
                <a:lnTo>
                  <a:pt x="0" y="2780931"/>
                </a:lnTo>
                <a:close/>
              </a:path>
            </a:pathLst>
          </a:cu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30259" y="1580535"/>
            <a:ext cx="3720465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b="1" spc="-5" dirty="0">
                <a:solidFill>
                  <a:schemeClr val="accent4"/>
                </a:solidFill>
                <a:latin typeface="Calibri"/>
                <a:cs typeface="Calibri"/>
              </a:rPr>
              <a:t>С</a:t>
            </a:r>
            <a:r>
              <a:rPr sz="3000" b="1" spc="5" dirty="0">
                <a:solidFill>
                  <a:schemeClr val="accent4"/>
                </a:solidFill>
                <a:latin typeface="Calibri"/>
                <a:cs typeface="Calibri"/>
              </a:rPr>
              <a:t>п</a:t>
            </a:r>
            <a:r>
              <a:rPr sz="3000" b="1" spc="-10" dirty="0">
                <a:solidFill>
                  <a:schemeClr val="accent4"/>
                </a:solidFill>
                <a:latin typeface="Calibri"/>
                <a:cs typeface="Calibri"/>
              </a:rPr>
              <a:t>а</a:t>
            </a:r>
            <a:r>
              <a:rPr sz="3000" b="1" spc="5" dirty="0">
                <a:solidFill>
                  <a:schemeClr val="accent4"/>
                </a:solidFill>
                <a:latin typeface="Calibri"/>
                <a:cs typeface="Calibri"/>
              </a:rPr>
              <a:t>с</a:t>
            </a:r>
            <a:r>
              <a:rPr sz="3000" b="1" spc="-5" dirty="0">
                <a:solidFill>
                  <a:schemeClr val="accent4"/>
                </a:solidFill>
                <a:latin typeface="Calibri"/>
                <a:cs typeface="Calibri"/>
              </a:rPr>
              <a:t>и</a:t>
            </a:r>
            <a:r>
              <a:rPr sz="3000" b="1" dirty="0">
                <a:solidFill>
                  <a:schemeClr val="accent4"/>
                </a:solidFill>
                <a:latin typeface="Calibri"/>
                <a:cs typeface="Calibri"/>
              </a:rPr>
              <a:t>бо</a:t>
            </a:r>
            <a:r>
              <a:rPr sz="3000" b="1" spc="-15" dirty="0">
                <a:solidFill>
                  <a:schemeClr val="accent4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chemeClr val="accent4"/>
                </a:solidFill>
                <a:latin typeface="Calibri"/>
                <a:cs typeface="Calibri"/>
              </a:rPr>
              <a:t>за</a:t>
            </a:r>
            <a:r>
              <a:rPr sz="3000" b="1" spc="-15" dirty="0">
                <a:solidFill>
                  <a:schemeClr val="accent4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chemeClr val="accent4"/>
                </a:solidFill>
                <a:latin typeface="Calibri"/>
                <a:cs typeface="Calibri"/>
              </a:rPr>
              <a:t>в</a:t>
            </a:r>
            <a:r>
              <a:rPr sz="3000" b="1" spc="-5" dirty="0">
                <a:solidFill>
                  <a:schemeClr val="accent4"/>
                </a:solidFill>
                <a:latin typeface="Calibri"/>
                <a:cs typeface="Calibri"/>
              </a:rPr>
              <a:t>ним</a:t>
            </a:r>
            <a:r>
              <a:rPr sz="3000" b="1" spc="-10" dirty="0">
                <a:solidFill>
                  <a:schemeClr val="accent4"/>
                </a:solidFill>
                <a:latin typeface="Calibri"/>
                <a:cs typeface="Calibri"/>
              </a:rPr>
              <a:t>а</a:t>
            </a:r>
            <a:r>
              <a:rPr sz="3000" b="1" spc="-5" dirty="0">
                <a:solidFill>
                  <a:schemeClr val="accent4"/>
                </a:solidFill>
                <a:latin typeface="Calibri"/>
                <a:cs typeface="Calibri"/>
              </a:rPr>
              <a:t>ни</a:t>
            </a:r>
            <a:r>
              <a:rPr sz="3000" b="1" dirty="0">
                <a:solidFill>
                  <a:schemeClr val="accent4"/>
                </a:solidFill>
                <a:latin typeface="Calibri"/>
                <a:cs typeface="Calibri"/>
              </a:rPr>
              <a:t>е!</a:t>
            </a:r>
            <a:endParaRPr sz="3000" dirty="0">
              <a:solidFill>
                <a:schemeClr val="accent4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509" y="404553"/>
            <a:ext cx="6816981" cy="369332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Конкурентные способы заключения договоров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6322" y="838200"/>
            <a:ext cx="8071355" cy="5001369"/>
          </a:xfrm>
        </p:spPr>
        <p:txBody>
          <a:bodyPr/>
          <a:lstStyle/>
          <a:p>
            <a:pPr algn="just"/>
            <a:r>
              <a:rPr lang="ru-RU" sz="2500" b="0" dirty="0" smtClean="0"/>
              <a:t>Способы </a:t>
            </a:r>
            <a:r>
              <a:rPr lang="ru-RU" sz="2500" b="0" dirty="0"/>
              <a:t>определения поставщиков, подрядчиков, исполнителей (конкурс, аукцион, запрос котировок, запрос предложений), </a:t>
            </a:r>
            <a:r>
              <a:rPr lang="ru-RU" sz="2500" b="0" dirty="0" smtClean="0"/>
              <a:t>которые определяются </a:t>
            </a:r>
            <a:r>
              <a:rPr lang="ru-RU" sz="2500" b="0" dirty="0"/>
              <a:t>в соответствии с законодательством Российской Федерации о контрактной системе в сфере закупок товаров, работ, услуг для обеспечения государственных и муниципальных </a:t>
            </a:r>
            <a:r>
              <a:rPr lang="ru-RU" sz="2500" b="0" dirty="0" smtClean="0"/>
              <a:t>нужд (</a:t>
            </a:r>
            <a:r>
              <a:rPr lang="ru-RU" sz="2500" b="0" i="1" dirty="0" smtClean="0"/>
              <a:t>ФЗ от </a:t>
            </a:r>
            <a:r>
              <a:rPr lang="ru-RU" sz="2500" b="0" i="1" dirty="0"/>
              <a:t>05.04.2013 N </a:t>
            </a:r>
            <a:r>
              <a:rPr lang="ru-RU" sz="2500" b="0" i="1" dirty="0" smtClean="0"/>
              <a:t>44-ФЗ  "</a:t>
            </a:r>
            <a:r>
              <a:rPr lang="ru-RU" sz="2500" b="0" i="1" dirty="0"/>
              <a:t>О контрактной системе в сфере закупок товаров, работ, услуг для обеспечения государственных и муниципальных </a:t>
            </a:r>
            <a:r>
              <a:rPr lang="ru-RU" sz="2500" b="0" i="1" dirty="0" smtClean="0"/>
              <a:t>нужд), </a:t>
            </a:r>
            <a:r>
              <a:rPr lang="ru-RU" sz="2500" b="0" dirty="0"/>
              <a:t>законодательством Российской Федерации о закупках товаров, работ, услуг отдельными видами юридических </a:t>
            </a:r>
            <a:r>
              <a:rPr lang="ru-RU" sz="2500" b="0" dirty="0" smtClean="0"/>
              <a:t>лиц </a:t>
            </a:r>
            <a:r>
              <a:rPr lang="ru-RU" sz="2500" b="0" i="1" dirty="0" smtClean="0"/>
              <a:t>(ФЗ от </a:t>
            </a:r>
            <a:r>
              <a:rPr lang="ru-RU" sz="2500" b="0" i="1" dirty="0"/>
              <a:t>18.07.2011 N </a:t>
            </a:r>
            <a:r>
              <a:rPr lang="ru-RU" sz="2500" b="0" i="1" dirty="0" smtClean="0"/>
              <a:t>223-ФЗ "О </a:t>
            </a:r>
            <a:r>
              <a:rPr lang="ru-RU" sz="2500" b="0" i="1" dirty="0"/>
              <a:t>закупках товаров, работ, услуг отдельными видами юридических лиц</a:t>
            </a:r>
            <a:r>
              <a:rPr lang="ru-RU" sz="2500" b="0" i="1" dirty="0" smtClean="0"/>
              <a:t>").</a:t>
            </a:r>
            <a:endParaRPr lang="ru-RU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8763000" y="2286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530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63687" y="372160"/>
            <a:ext cx="6161113" cy="615553"/>
          </a:xfrm>
          <a:prstGeom prst="rect">
            <a:avLst/>
          </a:prstGeom>
          <a:solidFill>
            <a:srgbClr val="FCD5B5"/>
          </a:solidFill>
          <a:ln w="25399">
            <a:solidFill>
              <a:srgbClr val="385D8A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65735">
              <a:lnSpc>
                <a:spcPct val="100000"/>
              </a:lnSpc>
            </a:pPr>
            <a:r>
              <a:rPr sz="2000" dirty="0" err="1" smtClean="0">
                <a:latin typeface="Calibri"/>
                <a:cs typeface="Calibri"/>
              </a:rPr>
              <a:t>Часть</a:t>
            </a:r>
            <a:r>
              <a:rPr sz="2000" spc="-20" dirty="0" smtClean="0">
                <a:latin typeface="Calibri"/>
                <a:cs typeface="Calibri"/>
              </a:rPr>
              <a:t> </a:t>
            </a:r>
            <a:r>
              <a:rPr sz="2000" dirty="0" smtClean="0">
                <a:latin typeface="Calibri"/>
                <a:cs typeface="Calibri"/>
              </a:rPr>
              <a:t>9</a:t>
            </a:r>
            <a:r>
              <a:rPr sz="2000" spc="-5" dirty="0" smtClean="0">
                <a:latin typeface="Calibri"/>
                <a:cs typeface="Calibri"/>
              </a:rPr>
              <a:t> </a:t>
            </a:r>
            <a:r>
              <a:rPr sz="2000" dirty="0" err="1" smtClean="0">
                <a:latin typeface="Calibri"/>
                <a:cs typeface="Calibri"/>
              </a:rPr>
              <a:t>стат</a:t>
            </a:r>
            <a:r>
              <a:rPr sz="2000" spc="-10" dirty="0" err="1" smtClean="0">
                <a:latin typeface="Calibri"/>
                <a:cs typeface="Calibri"/>
              </a:rPr>
              <a:t>ь</a:t>
            </a:r>
            <a:r>
              <a:rPr sz="2000" dirty="0" err="1" smtClean="0">
                <a:latin typeface="Calibri"/>
                <a:cs typeface="Calibri"/>
              </a:rPr>
              <a:t>и</a:t>
            </a:r>
            <a:r>
              <a:rPr sz="2000" spc="-25" dirty="0" smtClean="0">
                <a:latin typeface="Calibri"/>
                <a:cs typeface="Calibri"/>
              </a:rPr>
              <a:t> </a:t>
            </a:r>
            <a:r>
              <a:rPr sz="2000" spc="5" dirty="0" smtClean="0">
                <a:latin typeface="Calibri"/>
                <a:cs typeface="Calibri"/>
              </a:rPr>
              <a:t>3</a:t>
            </a:r>
            <a:r>
              <a:rPr sz="1950" spc="15" baseline="25641" dirty="0" smtClean="0">
                <a:latin typeface="Calibri"/>
                <a:cs typeface="Calibri"/>
              </a:rPr>
              <a:t>3</a:t>
            </a:r>
            <a:r>
              <a:rPr sz="1950" baseline="25641" dirty="0" smtClean="0">
                <a:latin typeface="Calibri"/>
                <a:cs typeface="Calibri"/>
              </a:rPr>
              <a:t> </a:t>
            </a:r>
            <a:r>
              <a:rPr sz="1950" spc="-225" baseline="25641" dirty="0" smtClean="0">
                <a:latin typeface="Calibri"/>
                <a:cs typeface="Calibri"/>
              </a:rPr>
              <a:t> </a:t>
            </a:r>
            <a:r>
              <a:rPr sz="2000" spc="-5" dirty="0" err="1" smtClean="0">
                <a:latin typeface="Calibri"/>
                <a:cs typeface="Calibri"/>
              </a:rPr>
              <a:t>Ф</a:t>
            </a:r>
            <a:r>
              <a:rPr sz="2000" spc="-30" dirty="0" err="1" smtClean="0">
                <a:latin typeface="Calibri"/>
                <a:cs typeface="Calibri"/>
              </a:rPr>
              <a:t>ед</a:t>
            </a:r>
            <a:r>
              <a:rPr sz="2000" spc="-5" dirty="0" err="1" smtClean="0">
                <a:latin typeface="Calibri"/>
                <a:cs typeface="Calibri"/>
              </a:rPr>
              <a:t>е</a:t>
            </a:r>
            <a:r>
              <a:rPr sz="2000" dirty="0" err="1" smtClean="0">
                <a:latin typeface="Calibri"/>
                <a:cs typeface="Calibri"/>
              </a:rPr>
              <a:t>ра</a:t>
            </a:r>
            <a:r>
              <a:rPr sz="2000" spc="-5" dirty="0" err="1" smtClean="0">
                <a:latin typeface="Calibri"/>
                <a:cs typeface="Calibri"/>
              </a:rPr>
              <a:t>л</a:t>
            </a:r>
            <a:r>
              <a:rPr sz="2000" spc="-10" dirty="0" err="1" smtClean="0">
                <a:latin typeface="Calibri"/>
                <a:cs typeface="Calibri"/>
              </a:rPr>
              <a:t>ь</a:t>
            </a:r>
            <a:r>
              <a:rPr sz="2000" spc="-5" dirty="0" err="1" smtClean="0">
                <a:latin typeface="Calibri"/>
                <a:cs typeface="Calibri"/>
              </a:rPr>
              <a:t>н</a:t>
            </a:r>
            <a:r>
              <a:rPr sz="2000" dirty="0" err="1" smtClean="0">
                <a:latin typeface="Calibri"/>
                <a:cs typeface="Calibri"/>
              </a:rPr>
              <a:t>о</a:t>
            </a:r>
            <a:r>
              <a:rPr sz="2000" spc="-25" dirty="0" err="1" smtClean="0">
                <a:latin typeface="Calibri"/>
                <a:cs typeface="Calibri"/>
              </a:rPr>
              <a:t>г</a:t>
            </a:r>
            <a:r>
              <a:rPr sz="2000" dirty="0" err="1" smtClean="0">
                <a:latin typeface="Calibri"/>
                <a:cs typeface="Calibri"/>
              </a:rPr>
              <a:t>о</a:t>
            </a:r>
            <a:r>
              <a:rPr sz="2000" spc="5" dirty="0" smtClean="0">
                <a:latin typeface="Calibri"/>
                <a:cs typeface="Calibri"/>
              </a:rPr>
              <a:t> </a:t>
            </a:r>
            <a:r>
              <a:rPr sz="2000" dirty="0" err="1" smtClean="0">
                <a:latin typeface="Calibri"/>
                <a:cs typeface="Calibri"/>
              </a:rPr>
              <a:t>за</a:t>
            </a:r>
            <a:r>
              <a:rPr sz="2000" spc="-30" dirty="0" err="1" smtClean="0">
                <a:latin typeface="Calibri"/>
                <a:cs typeface="Calibri"/>
              </a:rPr>
              <a:t>к</a:t>
            </a:r>
            <a:r>
              <a:rPr sz="2000" dirty="0" err="1" smtClean="0">
                <a:latin typeface="Calibri"/>
                <a:cs typeface="Calibri"/>
              </a:rPr>
              <a:t>о</a:t>
            </a:r>
            <a:r>
              <a:rPr sz="2000" spc="-5" dirty="0" err="1" smtClean="0">
                <a:latin typeface="Calibri"/>
                <a:cs typeface="Calibri"/>
              </a:rPr>
              <a:t>н</a:t>
            </a:r>
            <a:r>
              <a:rPr sz="2000" dirty="0" err="1" smtClean="0">
                <a:latin typeface="Calibri"/>
                <a:cs typeface="Calibri"/>
              </a:rPr>
              <a:t>а</a:t>
            </a:r>
            <a:r>
              <a:rPr sz="2000" spc="-10" dirty="0" smtClean="0">
                <a:latin typeface="Calibri"/>
                <a:cs typeface="Calibri"/>
              </a:rPr>
              <a:t> </a:t>
            </a:r>
            <a:r>
              <a:rPr sz="2000" dirty="0" smtClean="0">
                <a:latin typeface="Calibri"/>
                <a:cs typeface="Calibri"/>
              </a:rPr>
              <a:t>№ 191</a:t>
            </a:r>
            <a:r>
              <a:rPr sz="2000" spc="-5" dirty="0" smtClean="0">
                <a:latin typeface="Calibri"/>
                <a:cs typeface="Calibri"/>
              </a:rPr>
              <a:t>-</a:t>
            </a:r>
            <a:r>
              <a:rPr sz="2000" spc="-20" dirty="0" smtClean="0">
                <a:latin typeface="Calibri"/>
                <a:cs typeface="Calibri"/>
              </a:rPr>
              <a:t>Ф</a:t>
            </a:r>
            <a:r>
              <a:rPr sz="2000" dirty="0" smtClean="0">
                <a:latin typeface="Calibri"/>
                <a:cs typeface="Calibri"/>
              </a:rPr>
              <a:t>З</a:t>
            </a:r>
            <a:r>
              <a:rPr lang="ru-RU" sz="2000" dirty="0" smtClean="0">
                <a:latin typeface="Calibri"/>
                <a:cs typeface="Calibri"/>
              </a:rPr>
              <a:t> «О введении в действие </a:t>
            </a:r>
            <a:r>
              <a:rPr lang="ru-RU" sz="2000" dirty="0" err="1" smtClean="0">
                <a:latin typeface="Calibri"/>
                <a:cs typeface="Calibri"/>
              </a:rPr>
              <a:t>ГрК</a:t>
            </a:r>
            <a:r>
              <a:rPr lang="ru-RU" sz="2000" dirty="0" smtClean="0">
                <a:latin typeface="Calibri"/>
                <a:cs typeface="Calibri"/>
              </a:rPr>
              <a:t> РФ»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40080" y="1176527"/>
            <a:ext cx="8008617" cy="54955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37398" y="2299020"/>
            <a:ext cx="7211059" cy="33239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65" marR="17145" indent="1905" algn="ctr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С</a:t>
            </a:r>
            <a:r>
              <a:rPr sz="2400" spc="-5" dirty="0">
                <a:latin typeface="Calibri"/>
                <a:cs typeface="Calibri"/>
              </a:rPr>
              <a:t>Р</a:t>
            </a:r>
            <a:r>
              <a:rPr sz="2400" dirty="0">
                <a:latin typeface="Calibri"/>
                <a:cs typeface="Calibri"/>
              </a:rPr>
              <a:t>О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на 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сн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ван</a:t>
            </a:r>
            <a:r>
              <a:rPr sz="2400" spc="-5" dirty="0">
                <a:latin typeface="Calibri"/>
                <a:cs typeface="Calibri"/>
              </a:rPr>
              <a:t>и</a:t>
            </a:r>
            <a:r>
              <a:rPr sz="2400" dirty="0">
                <a:latin typeface="Calibri"/>
                <a:cs typeface="Calibri"/>
              </a:rPr>
              <a:t>и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зая</a:t>
            </a:r>
            <a:r>
              <a:rPr sz="2400" spc="-25" dirty="0">
                <a:latin typeface="Calibri"/>
                <a:cs typeface="Calibri"/>
              </a:rPr>
              <a:t>в</a:t>
            </a:r>
            <a:r>
              <a:rPr sz="2400" dirty="0">
                <a:latin typeface="Calibri"/>
                <a:cs typeface="Calibri"/>
              </a:rPr>
              <a:t>лен</a:t>
            </a:r>
            <a:r>
              <a:rPr sz="2400" spc="-5" dirty="0">
                <a:latin typeface="Calibri"/>
                <a:cs typeface="Calibri"/>
              </a:rPr>
              <a:t>и</a:t>
            </a:r>
            <a:r>
              <a:rPr sz="2400" dirty="0">
                <a:latin typeface="Calibri"/>
                <a:cs typeface="Calibri"/>
              </a:rPr>
              <a:t>й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св</a:t>
            </a:r>
            <a:r>
              <a:rPr sz="2400" spc="-5" dirty="0">
                <a:latin typeface="Calibri"/>
                <a:cs typeface="Calibri"/>
              </a:rPr>
              <a:t>ои</a:t>
            </a:r>
            <a:r>
              <a:rPr sz="2400" dirty="0">
                <a:latin typeface="Calibri"/>
                <a:cs typeface="Calibri"/>
              </a:rPr>
              <a:t>х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член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в </a:t>
            </a:r>
            <a:r>
              <a:rPr sz="2400" u="sng" dirty="0">
                <a:latin typeface="Calibri"/>
                <a:cs typeface="Calibri"/>
              </a:rPr>
              <a:t>не </a:t>
            </a:r>
            <a:r>
              <a:rPr sz="2400" u="sng" spc="-5" dirty="0">
                <a:latin typeface="Calibri"/>
                <a:cs typeface="Calibri"/>
              </a:rPr>
              <a:t>по</a:t>
            </a:r>
            <a:r>
              <a:rPr sz="2400" u="sng" spc="-20" dirty="0">
                <a:latin typeface="Calibri"/>
                <a:cs typeface="Calibri"/>
              </a:rPr>
              <a:t>з</a:t>
            </a:r>
            <a:r>
              <a:rPr sz="2400" u="sng" dirty="0">
                <a:latin typeface="Calibri"/>
                <a:cs typeface="Calibri"/>
              </a:rPr>
              <a:t>днее </a:t>
            </a:r>
            <a:r>
              <a:rPr sz="2400" u="sng" spc="-5" dirty="0">
                <a:latin typeface="Calibri"/>
                <a:cs typeface="Calibri"/>
              </a:rPr>
              <a:t>01.07.201</a:t>
            </a:r>
            <a:r>
              <a:rPr sz="2400" u="sng" dirty="0">
                <a:latin typeface="Calibri"/>
                <a:cs typeface="Calibri"/>
              </a:rPr>
              <a:t>7</a:t>
            </a:r>
            <a:r>
              <a:rPr sz="2400" u="sng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бязаны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сф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р</a:t>
            </a:r>
            <a:r>
              <a:rPr sz="2400" spc="-5" dirty="0">
                <a:latin typeface="Calibri"/>
                <a:cs typeface="Calibri"/>
              </a:rPr>
              <a:t>ми</a:t>
            </a:r>
            <a:r>
              <a:rPr sz="2400" dirty="0">
                <a:latin typeface="Calibri"/>
                <a:cs typeface="Calibri"/>
              </a:rPr>
              <a:t>р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в</a:t>
            </a:r>
            <a:r>
              <a:rPr sz="2400" spc="-10" dirty="0">
                <a:latin typeface="Calibri"/>
                <a:cs typeface="Calibri"/>
              </a:rPr>
              <a:t>а</a:t>
            </a:r>
            <a:r>
              <a:rPr sz="2400" spc="-5" dirty="0">
                <a:latin typeface="Calibri"/>
                <a:cs typeface="Calibri"/>
              </a:rPr>
              <a:t>т</a:t>
            </a:r>
            <a:r>
              <a:rPr sz="2400" dirty="0">
                <a:latin typeface="Calibri"/>
                <a:cs typeface="Calibri"/>
              </a:rPr>
              <a:t>ь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к</a:t>
            </a:r>
            <a:r>
              <a:rPr sz="2400" spc="-5" dirty="0">
                <a:latin typeface="Calibri"/>
                <a:cs typeface="Calibri"/>
              </a:rPr>
              <a:t>омп</a:t>
            </a:r>
            <a:r>
              <a:rPr sz="2400" dirty="0">
                <a:latin typeface="Calibri"/>
                <a:cs typeface="Calibri"/>
              </a:rPr>
              <a:t>енса</a:t>
            </a:r>
            <a:r>
              <a:rPr sz="2400" spc="-5" dirty="0">
                <a:latin typeface="Calibri"/>
                <a:cs typeface="Calibri"/>
              </a:rPr>
              <a:t>цио</a:t>
            </a:r>
            <a:r>
              <a:rPr sz="2400" dirty="0">
                <a:latin typeface="Calibri"/>
                <a:cs typeface="Calibri"/>
              </a:rPr>
              <a:t>нн</a:t>
            </a:r>
            <a:r>
              <a:rPr sz="2400" spc="-5" dirty="0">
                <a:latin typeface="Calibri"/>
                <a:cs typeface="Calibri"/>
              </a:rPr>
              <a:t>ы</a:t>
            </a:r>
            <a:r>
              <a:rPr sz="2400" dirty="0">
                <a:latin typeface="Calibri"/>
                <a:cs typeface="Calibri"/>
              </a:rPr>
              <a:t>е ф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нды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в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з</a:t>
            </a:r>
            <a:r>
              <a:rPr sz="2400" spc="-5" dirty="0">
                <a:latin typeface="Calibri"/>
                <a:cs typeface="Calibri"/>
              </a:rPr>
              <a:t>м</a:t>
            </a:r>
            <a:r>
              <a:rPr sz="2400" dirty="0">
                <a:latin typeface="Calibri"/>
                <a:cs typeface="Calibri"/>
              </a:rPr>
              <a:t>е</a:t>
            </a:r>
            <a:r>
              <a:rPr sz="2400" spc="-25" dirty="0">
                <a:latin typeface="Calibri"/>
                <a:cs typeface="Calibri"/>
              </a:rPr>
              <a:t>щ</a:t>
            </a:r>
            <a:r>
              <a:rPr sz="2400" dirty="0">
                <a:latin typeface="Calibri"/>
                <a:cs typeface="Calibri"/>
              </a:rPr>
              <a:t>ен</a:t>
            </a:r>
            <a:r>
              <a:rPr sz="2400" spc="-5" dirty="0">
                <a:latin typeface="Calibri"/>
                <a:cs typeface="Calibri"/>
              </a:rPr>
              <a:t>и</a:t>
            </a:r>
            <a:r>
              <a:rPr sz="2400" dirty="0">
                <a:latin typeface="Calibri"/>
                <a:cs typeface="Calibri"/>
              </a:rPr>
              <a:t>я вр</a:t>
            </a:r>
            <a:r>
              <a:rPr sz="2400" spc="-35" dirty="0">
                <a:latin typeface="Calibri"/>
                <a:cs typeface="Calibri"/>
              </a:rPr>
              <a:t>е</a:t>
            </a:r>
            <a:r>
              <a:rPr sz="2400" dirty="0">
                <a:latin typeface="Calibri"/>
                <a:cs typeface="Calibri"/>
              </a:rPr>
              <a:t>да са</a:t>
            </a:r>
            <a:r>
              <a:rPr sz="2400" spc="-5" dirty="0">
                <a:latin typeface="Calibri"/>
                <a:cs typeface="Calibri"/>
              </a:rPr>
              <a:t>мо</a:t>
            </a:r>
            <a:r>
              <a:rPr sz="2400" dirty="0">
                <a:latin typeface="Calibri"/>
                <a:cs typeface="Calibri"/>
              </a:rPr>
              <a:t>ре</a:t>
            </a:r>
            <a:r>
              <a:rPr sz="2400" spc="-5" dirty="0">
                <a:latin typeface="Calibri"/>
                <a:cs typeface="Calibri"/>
              </a:rPr>
              <a:t>г</a:t>
            </a:r>
            <a:r>
              <a:rPr sz="2400" spc="-70" dirty="0">
                <a:latin typeface="Calibri"/>
                <a:cs typeface="Calibri"/>
              </a:rPr>
              <a:t>у</a:t>
            </a:r>
            <a:r>
              <a:rPr sz="2400" dirty="0">
                <a:latin typeface="Calibri"/>
                <a:cs typeface="Calibri"/>
              </a:rPr>
              <a:t>л</a:t>
            </a:r>
            <a:r>
              <a:rPr sz="2400" spc="-5" dirty="0">
                <a:latin typeface="Calibri"/>
                <a:cs typeface="Calibri"/>
              </a:rPr>
              <a:t>и</a:t>
            </a:r>
            <a:r>
              <a:rPr sz="2400" spc="-15" dirty="0">
                <a:latin typeface="Calibri"/>
                <a:cs typeface="Calibri"/>
              </a:rPr>
              <a:t>р</a:t>
            </a:r>
            <a:r>
              <a:rPr sz="2400" spc="-20" dirty="0">
                <a:latin typeface="Calibri"/>
                <a:cs typeface="Calibri"/>
              </a:rPr>
              <a:t>у</a:t>
            </a:r>
            <a:r>
              <a:rPr sz="2400" spc="-10" dirty="0">
                <a:latin typeface="Calibri"/>
                <a:cs typeface="Calibri"/>
              </a:rPr>
              <a:t>е</a:t>
            </a:r>
            <a:r>
              <a:rPr sz="2400" spc="-5" dirty="0">
                <a:latin typeface="Calibri"/>
                <a:cs typeface="Calibri"/>
              </a:rPr>
              <a:t>мых о</a:t>
            </a:r>
            <a:r>
              <a:rPr sz="2400" dirty="0">
                <a:latin typeface="Calibri"/>
                <a:cs typeface="Calibri"/>
              </a:rPr>
              <a:t>р</a:t>
            </a:r>
            <a:r>
              <a:rPr sz="2400" spc="-15" dirty="0">
                <a:latin typeface="Calibri"/>
                <a:cs typeface="Calibri"/>
              </a:rPr>
              <a:t>г</a:t>
            </a:r>
            <a:r>
              <a:rPr sz="2400" dirty="0">
                <a:latin typeface="Calibri"/>
                <a:cs typeface="Calibri"/>
              </a:rPr>
              <a:t>ан</a:t>
            </a:r>
            <a:r>
              <a:rPr sz="2400" spc="-5" dirty="0">
                <a:latin typeface="Calibri"/>
                <a:cs typeface="Calibri"/>
              </a:rPr>
              <a:t>и</a:t>
            </a:r>
            <a:r>
              <a:rPr sz="2400" dirty="0">
                <a:latin typeface="Calibri"/>
                <a:cs typeface="Calibri"/>
              </a:rPr>
              <a:t>за</a:t>
            </a:r>
            <a:r>
              <a:rPr sz="2400" spc="-5" dirty="0">
                <a:latin typeface="Calibri"/>
                <a:cs typeface="Calibri"/>
              </a:rPr>
              <a:t>ци</a:t>
            </a:r>
            <a:r>
              <a:rPr sz="2400" dirty="0">
                <a:latin typeface="Calibri"/>
                <a:cs typeface="Calibri"/>
              </a:rPr>
              <a:t>й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в с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spc="-20" dirty="0">
                <a:latin typeface="Calibri"/>
                <a:cs typeface="Calibri"/>
              </a:rPr>
              <a:t>о</a:t>
            </a:r>
            <a:r>
              <a:rPr sz="2400" spc="-5" dirty="0">
                <a:latin typeface="Calibri"/>
                <a:cs typeface="Calibri"/>
              </a:rPr>
              <a:t>т</a:t>
            </a:r>
            <a:r>
              <a:rPr sz="2400" dirty="0">
                <a:latin typeface="Calibri"/>
                <a:cs typeface="Calibri"/>
              </a:rPr>
              <a:t>в</a:t>
            </a:r>
            <a:r>
              <a:rPr sz="2400" spc="-10" dirty="0">
                <a:latin typeface="Calibri"/>
                <a:cs typeface="Calibri"/>
              </a:rPr>
              <a:t>е</a:t>
            </a:r>
            <a:r>
              <a:rPr sz="2400" spc="-30" dirty="0">
                <a:latin typeface="Calibri"/>
                <a:cs typeface="Calibri"/>
              </a:rPr>
              <a:t>т</a:t>
            </a:r>
            <a:r>
              <a:rPr sz="2400" dirty="0">
                <a:latin typeface="Calibri"/>
                <a:cs typeface="Calibri"/>
              </a:rPr>
              <a:t>с</a:t>
            </a:r>
            <a:r>
              <a:rPr sz="2400" spc="-5" dirty="0">
                <a:latin typeface="Calibri"/>
                <a:cs typeface="Calibri"/>
              </a:rPr>
              <a:t>т</a:t>
            </a:r>
            <a:r>
              <a:rPr sz="2400" dirty="0">
                <a:latin typeface="Calibri"/>
                <a:cs typeface="Calibri"/>
              </a:rPr>
              <a:t>в</a:t>
            </a:r>
            <a:r>
              <a:rPr sz="2400" spc="-5" dirty="0">
                <a:latin typeface="Calibri"/>
                <a:cs typeface="Calibri"/>
              </a:rPr>
              <a:t>и</a:t>
            </a:r>
            <a:r>
              <a:rPr sz="2400" dirty="0">
                <a:latin typeface="Calibri"/>
                <a:cs typeface="Calibri"/>
              </a:rPr>
              <a:t>и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с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час</a:t>
            </a:r>
            <a:r>
              <a:rPr sz="2400" spc="-5" dirty="0">
                <a:latin typeface="Calibri"/>
                <a:cs typeface="Calibri"/>
              </a:rPr>
              <a:t>т</a:t>
            </a:r>
            <a:r>
              <a:rPr sz="2400" dirty="0">
                <a:latin typeface="Calibri"/>
                <a:cs typeface="Calibri"/>
              </a:rPr>
              <a:t>ью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1</a:t>
            </a:r>
            <a:r>
              <a:rPr sz="2400" dirty="0">
                <a:latin typeface="Calibri"/>
                <a:cs typeface="Calibri"/>
              </a:rPr>
              <a:t>2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с</a:t>
            </a:r>
            <a:r>
              <a:rPr sz="2400" spc="-5" dirty="0">
                <a:latin typeface="Calibri"/>
                <a:cs typeface="Calibri"/>
              </a:rPr>
              <a:t>т</a:t>
            </a:r>
            <a:r>
              <a:rPr sz="2400" spc="-10" dirty="0">
                <a:latin typeface="Calibri"/>
                <a:cs typeface="Calibri"/>
              </a:rPr>
              <a:t>а</a:t>
            </a:r>
            <a:r>
              <a:rPr sz="2400" spc="-5" dirty="0">
                <a:latin typeface="Calibri"/>
                <a:cs typeface="Calibri"/>
              </a:rPr>
              <a:t>т</a:t>
            </a:r>
            <a:r>
              <a:rPr sz="2400" dirty="0">
                <a:latin typeface="Calibri"/>
                <a:cs typeface="Calibri"/>
              </a:rPr>
              <a:t>ьи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55</a:t>
            </a:r>
            <a:r>
              <a:rPr sz="2400" spc="-22" baseline="24305" dirty="0">
                <a:latin typeface="Calibri"/>
                <a:cs typeface="Calibri"/>
              </a:rPr>
              <a:t>1</a:t>
            </a:r>
            <a:r>
              <a:rPr sz="2400" spc="-15" baseline="24305" dirty="0">
                <a:latin typeface="Calibri"/>
                <a:cs typeface="Calibri"/>
              </a:rPr>
              <a:t>6</a:t>
            </a:r>
            <a:r>
              <a:rPr sz="2400" baseline="24305" dirty="0">
                <a:latin typeface="Calibri"/>
                <a:cs typeface="Calibri"/>
              </a:rPr>
              <a:t> </a:t>
            </a:r>
            <a:r>
              <a:rPr sz="2400" spc="-270" baseline="24305" dirty="0">
                <a:latin typeface="Calibri"/>
                <a:cs typeface="Calibri"/>
              </a:rPr>
              <a:t> </a:t>
            </a:r>
            <a:r>
              <a:rPr sz="2400" spc="-170" dirty="0">
                <a:latin typeface="Calibri"/>
                <a:cs typeface="Calibri"/>
              </a:rPr>
              <a:t>Г</a:t>
            </a:r>
            <a:r>
              <a:rPr sz="2400" dirty="0">
                <a:latin typeface="Calibri"/>
                <a:cs typeface="Calibri"/>
              </a:rPr>
              <a:t>рК </a:t>
            </a:r>
            <a:r>
              <a:rPr sz="2400" spc="-5" dirty="0">
                <a:latin typeface="Calibri"/>
                <a:cs typeface="Calibri"/>
              </a:rPr>
              <a:t>Р</a:t>
            </a:r>
            <a:r>
              <a:rPr sz="2400" spc="-185" dirty="0">
                <a:latin typeface="Calibri"/>
                <a:cs typeface="Calibri"/>
              </a:rPr>
              <a:t>Ф</a:t>
            </a:r>
            <a:r>
              <a:rPr sz="2400" dirty="0">
                <a:latin typeface="Calibri"/>
                <a:cs typeface="Calibri"/>
              </a:rPr>
              <a:t>. В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случае,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у</a:t>
            </a:r>
            <a:r>
              <a:rPr sz="2400" dirty="0">
                <a:latin typeface="Calibri"/>
                <a:cs typeface="Calibri"/>
              </a:rPr>
              <a:t>с</a:t>
            </a:r>
            <a:r>
              <a:rPr sz="2400" spc="-5" dirty="0">
                <a:latin typeface="Calibri"/>
                <a:cs typeface="Calibri"/>
              </a:rPr>
              <a:t>т</a:t>
            </a:r>
            <a:r>
              <a:rPr sz="2400" dirty="0">
                <a:latin typeface="Calibri"/>
                <a:cs typeface="Calibri"/>
              </a:rPr>
              <a:t>ан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spc="-25" dirty="0">
                <a:latin typeface="Calibri"/>
                <a:cs typeface="Calibri"/>
              </a:rPr>
              <a:t>в</a:t>
            </a:r>
            <a:r>
              <a:rPr sz="2400" dirty="0">
                <a:latin typeface="Calibri"/>
                <a:cs typeface="Calibri"/>
              </a:rPr>
              <a:t>ленн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м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час</a:t>
            </a:r>
            <a:r>
              <a:rPr sz="2400" spc="-5" dirty="0">
                <a:latin typeface="Calibri"/>
                <a:cs typeface="Calibri"/>
              </a:rPr>
              <a:t>т</a:t>
            </a:r>
            <a:r>
              <a:rPr sz="2400" dirty="0">
                <a:latin typeface="Calibri"/>
                <a:cs typeface="Calibri"/>
              </a:rPr>
              <a:t>ью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4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с</a:t>
            </a:r>
            <a:r>
              <a:rPr sz="2400" spc="-5" dirty="0">
                <a:latin typeface="Calibri"/>
                <a:cs typeface="Calibri"/>
              </a:rPr>
              <a:t>т</a:t>
            </a:r>
            <a:r>
              <a:rPr sz="2400" spc="-10" dirty="0">
                <a:latin typeface="Calibri"/>
                <a:cs typeface="Calibri"/>
              </a:rPr>
              <a:t>а</a:t>
            </a:r>
            <a:r>
              <a:rPr sz="2400" spc="-5" dirty="0">
                <a:latin typeface="Calibri"/>
                <a:cs typeface="Calibri"/>
              </a:rPr>
              <a:t>т</a:t>
            </a:r>
            <a:r>
              <a:rPr sz="2400" dirty="0">
                <a:latin typeface="Calibri"/>
                <a:cs typeface="Calibri"/>
              </a:rPr>
              <a:t>ьи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55</a:t>
            </a:r>
            <a:r>
              <a:rPr sz="2400" spc="-15" baseline="24305" dirty="0">
                <a:latin typeface="Calibri"/>
                <a:cs typeface="Calibri"/>
              </a:rPr>
              <a:t>4</a:t>
            </a:r>
            <a:r>
              <a:rPr sz="2400" baseline="24305" dirty="0">
                <a:latin typeface="Calibri"/>
                <a:cs typeface="Calibri"/>
              </a:rPr>
              <a:t> </a:t>
            </a:r>
            <a:r>
              <a:rPr sz="2400" spc="-270" baseline="24305" dirty="0">
                <a:latin typeface="Calibri"/>
                <a:cs typeface="Calibri"/>
              </a:rPr>
              <a:t> </a:t>
            </a:r>
            <a:r>
              <a:rPr sz="2400" spc="-170" dirty="0">
                <a:latin typeface="Calibri"/>
                <a:cs typeface="Calibri"/>
              </a:rPr>
              <a:t>Г</a:t>
            </a:r>
            <a:r>
              <a:rPr sz="2400" dirty="0">
                <a:latin typeface="Calibri"/>
                <a:cs typeface="Calibri"/>
              </a:rPr>
              <a:t>рК </a:t>
            </a:r>
            <a:r>
              <a:rPr sz="2400" spc="-5" dirty="0">
                <a:latin typeface="Calibri"/>
                <a:cs typeface="Calibri"/>
              </a:rPr>
              <a:t>Р</a:t>
            </a:r>
            <a:r>
              <a:rPr sz="2400" spc="-210" dirty="0">
                <a:latin typeface="Calibri"/>
                <a:cs typeface="Calibri"/>
              </a:rPr>
              <a:t>Ф</a:t>
            </a:r>
            <a:r>
              <a:rPr sz="2400" dirty="0">
                <a:latin typeface="Calibri"/>
                <a:cs typeface="Calibri"/>
              </a:rPr>
              <a:t>,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в </a:t>
            </a:r>
            <a:r>
              <a:rPr sz="2400" spc="-30" dirty="0">
                <a:latin typeface="Calibri"/>
                <a:cs typeface="Calibri"/>
              </a:rPr>
              <a:t>т</a:t>
            </a:r>
            <a:r>
              <a:rPr sz="2400" spc="-20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т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ж</a:t>
            </a:r>
            <a:r>
              <a:rPr sz="2400" dirty="0">
                <a:latin typeface="Calibri"/>
                <a:cs typeface="Calibri"/>
              </a:rPr>
              <a:t>е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ср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к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С</a:t>
            </a:r>
            <a:r>
              <a:rPr sz="2400" spc="-5" dirty="0">
                <a:latin typeface="Calibri"/>
                <a:cs typeface="Calibri"/>
              </a:rPr>
              <a:t>Р</a:t>
            </a:r>
            <a:r>
              <a:rPr sz="2400" dirty="0">
                <a:latin typeface="Calibri"/>
                <a:cs typeface="Calibri"/>
              </a:rPr>
              <a:t>О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т</a:t>
            </a:r>
            <a:r>
              <a:rPr sz="2400" dirty="0">
                <a:latin typeface="Calibri"/>
                <a:cs typeface="Calibri"/>
              </a:rPr>
              <a:t>ак</a:t>
            </a:r>
            <a:r>
              <a:rPr sz="2400" spc="-25" dirty="0">
                <a:latin typeface="Calibri"/>
                <a:cs typeface="Calibri"/>
              </a:rPr>
              <a:t>ж</a:t>
            </a:r>
            <a:r>
              <a:rPr sz="2400" dirty="0">
                <a:latin typeface="Calibri"/>
                <a:cs typeface="Calibri"/>
              </a:rPr>
              <a:t>е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бязаны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сф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р</a:t>
            </a:r>
            <a:r>
              <a:rPr sz="2400" spc="-5" dirty="0">
                <a:latin typeface="Calibri"/>
                <a:cs typeface="Calibri"/>
              </a:rPr>
              <a:t>ми</a:t>
            </a:r>
            <a:r>
              <a:rPr sz="2400" dirty="0">
                <a:latin typeface="Calibri"/>
                <a:cs typeface="Calibri"/>
              </a:rPr>
              <a:t>р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в</a:t>
            </a:r>
            <a:r>
              <a:rPr sz="2400" spc="-10" dirty="0">
                <a:latin typeface="Calibri"/>
                <a:cs typeface="Calibri"/>
              </a:rPr>
              <a:t>а</a:t>
            </a:r>
            <a:r>
              <a:rPr sz="2400" spc="-5" dirty="0">
                <a:latin typeface="Calibri"/>
                <a:cs typeface="Calibri"/>
              </a:rPr>
              <a:t>т</a:t>
            </a:r>
            <a:r>
              <a:rPr sz="2400" dirty="0">
                <a:latin typeface="Calibri"/>
                <a:cs typeface="Calibri"/>
              </a:rPr>
              <a:t>ь </a:t>
            </a:r>
            <a:r>
              <a:rPr sz="2400" spc="-35" dirty="0">
                <a:latin typeface="Calibri"/>
                <a:cs typeface="Calibri"/>
              </a:rPr>
              <a:t>к</a:t>
            </a:r>
            <a:r>
              <a:rPr sz="2400" spc="-5" dirty="0">
                <a:latin typeface="Calibri"/>
                <a:cs typeface="Calibri"/>
              </a:rPr>
              <a:t>омп</a:t>
            </a:r>
            <a:r>
              <a:rPr sz="2400" dirty="0">
                <a:latin typeface="Calibri"/>
                <a:cs typeface="Calibri"/>
              </a:rPr>
              <a:t>енса</a:t>
            </a:r>
            <a:r>
              <a:rPr sz="2400" spc="-5" dirty="0">
                <a:latin typeface="Calibri"/>
                <a:cs typeface="Calibri"/>
              </a:rPr>
              <a:t>цио</a:t>
            </a:r>
            <a:r>
              <a:rPr sz="2400" dirty="0">
                <a:latin typeface="Calibri"/>
                <a:cs typeface="Calibri"/>
              </a:rPr>
              <a:t>нн</a:t>
            </a:r>
            <a:r>
              <a:rPr sz="2400" spc="-5" dirty="0">
                <a:latin typeface="Calibri"/>
                <a:cs typeface="Calibri"/>
              </a:rPr>
              <a:t>ы</a:t>
            </a:r>
            <a:r>
              <a:rPr sz="2400" dirty="0">
                <a:latin typeface="Calibri"/>
                <a:cs typeface="Calibri"/>
              </a:rPr>
              <a:t>й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ф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нд 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бес</a:t>
            </a:r>
            <a:r>
              <a:rPr sz="2400" spc="-5" dirty="0">
                <a:latin typeface="Calibri"/>
                <a:cs typeface="Calibri"/>
              </a:rPr>
              <a:t>п</a:t>
            </a:r>
            <a:r>
              <a:rPr sz="2400" dirty="0">
                <a:latin typeface="Calibri"/>
                <a:cs typeface="Calibri"/>
              </a:rPr>
              <a:t>ечен</a:t>
            </a:r>
            <a:r>
              <a:rPr sz="2400" spc="-5" dirty="0">
                <a:latin typeface="Calibri"/>
                <a:cs typeface="Calibri"/>
              </a:rPr>
              <a:t>и</a:t>
            </a:r>
            <a:r>
              <a:rPr sz="2400" dirty="0">
                <a:latin typeface="Calibri"/>
                <a:cs typeface="Calibri"/>
              </a:rPr>
              <a:t>я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д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spc="-30" dirty="0">
                <a:latin typeface="Calibri"/>
                <a:cs typeface="Calibri"/>
              </a:rPr>
              <a:t>г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в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рн</a:t>
            </a:r>
            <a:r>
              <a:rPr sz="2400" spc="-5" dirty="0">
                <a:latin typeface="Calibri"/>
                <a:cs typeface="Calibri"/>
              </a:rPr>
              <a:t>ы</a:t>
            </a:r>
            <a:r>
              <a:rPr sz="2400" dirty="0">
                <a:latin typeface="Calibri"/>
                <a:cs typeface="Calibri"/>
              </a:rPr>
              <a:t>х</a:t>
            </a:r>
          </a:p>
          <a:p>
            <a:pPr marL="12065" marR="5080" algn="ctr">
              <a:lnSpc>
                <a:spcPct val="100000"/>
              </a:lnSpc>
            </a:pP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бяз</a:t>
            </a:r>
            <a:r>
              <a:rPr sz="2400" spc="-10" dirty="0">
                <a:latin typeface="Calibri"/>
                <a:cs typeface="Calibri"/>
              </a:rPr>
              <a:t>а</a:t>
            </a:r>
            <a:r>
              <a:rPr sz="2400" spc="-30" dirty="0">
                <a:latin typeface="Calibri"/>
                <a:cs typeface="Calibri"/>
              </a:rPr>
              <a:t>т</a:t>
            </a:r>
            <a:r>
              <a:rPr sz="2400" spc="-35" dirty="0">
                <a:latin typeface="Calibri"/>
                <a:cs typeface="Calibri"/>
              </a:rPr>
              <a:t>е</a:t>
            </a:r>
            <a:r>
              <a:rPr sz="2400" dirty="0">
                <a:latin typeface="Calibri"/>
                <a:cs typeface="Calibri"/>
              </a:rPr>
              <a:t>льс</a:t>
            </a:r>
            <a:r>
              <a:rPr sz="2400" spc="-5" dirty="0">
                <a:latin typeface="Calibri"/>
                <a:cs typeface="Calibri"/>
              </a:rPr>
              <a:t>т</a:t>
            </a:r>
            <a:r>
              <a:rPr sz="2400" dirty="0">
                <a:latin typeface="Calibri"/>
                <a:cs typeface="Calibri"/>
              </a:rPr>
              <a:t>в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в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с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spc="-20" dirty="0">
                <a:latin typeface="Calibri"/>
                <a:cs typeface="Calibri"/>
              </a:rPr>
              <a:t>о</a:t>
            </a:r>
            <a:r>
              <a:rPr sz="2400" spc="-5" dirty="0">
                <a:latin typeface="Calibri"/>
                <a:cs typeface="Calibri"/>
              </a:rPr>
              <a:t>т</a:t>
            </a:r>
            <a:r>
              <a:rPr sz="2400" dirty="0">
                <a:latin typeface="Calibri"/>
                <a:cs typeface="Calibri"/>
              </a:rPr>
              <a:t>в</a:t>
            </a:r>
            <a:r>
              <a:rPr sz="2400" spc="-10" dirty="0">
                <a:latin typeface="Calibri"/>
                <a:cs typeface="Calibri"/>
              </a:rPr>
              <a:t>е</a:t>
            </a:r>
            <a:r>
              <a:rPr sz="2400" spc="-30" dirty="0">
                <a:latin typeface="Calibri"/>
                <a:cs typeface="Calibri"/>
              </a:rPr>
              <a:t>т</a:t>
            </a:r>
            <a:r>
              <a:rPr sz="2400" dirty="0">
                <a:latin typeface="Calibri"/>
                <a:cs typeface="Calibri"/>
              </a:rPr>
              <a:t>с</a:t>
            </a:r>
            <a:r>
              <a:rPr sz="2400" spc="-5" dirty="0">
                <a:latin typeface="Calibri"/>
                <a:cs typeface="Calibri"/>
              </a:rPr>
              <a:t>т</a:t>
            </a:r>
            <a:r>
              <a:rPr sz="2400" dirty="0">
                <a:latin typeface="Calibri"/>
                <a:cs typeface="Calibri"/>
              </a:rPr>
              <a:t>в</a:t>
            </a:r>
            <a:r>
              <a:rPr sz="2400" spc="-5" dirty="0">
                <a:latin typeface="Calibri"/>
                <a:cs typeface="Calibri"/>
              </a:rPr>
              <a:t>и</a:t>
            </a:r>
            <a:r>
              <a:rPr sz="2400" dirty="0">
                <a:latin typeface="Calibri"/>
                <a:cs typeface="Calibri"/>
              </a:rPr>
              <a:t>и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с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час</a:t>
            </a:r>
            <a:r>
              <a:rPr sz="2400" spc="-5" dirty="0">
                <a:latin typeface="Calibri"/>
                <a:cs typeface="Calibri"/>
              </a:rPr>
              <a:t>т</a:t>
            </a:r>
            <a:r>
              <a:rPr sz="2400" dirty="0">
                <a:latin typeface="Calibri"/>
                <a:cs typeface="Calibri"/>
              </a:rPr>
              <a:t>ью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1</a:t>
            </a:r>
            <a:r>
              <a:rPr sz="2400" dirty="0">
                <a:latin typeface="Calibri"/>
                <a:cs typeface="Calibri"/>
              </a:rPr>
              <a:t>3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с</a:t>
            </a:r>
            <a:r>
              <a:rPr sz="2400" spc="-5" dirty="0">
                <a:latin typeface="Calibri"/>
                <a:cs typeface="Calibri"/>
              </a:rPr>
              <a:t>т</a:t>
            </a:r>
            <a:r>
              <a:rPr sz="2400" spc="-10" dirty="0">
                <a:latin typeface="Calibri"/>
                <a:cs typeface="Calibri"/>
              </a:rPr>
              <a:t>а</a:t>
            </a:r>
            <a:r>
              <a:rPr sz="2400" spc="-5" dirty="0">
                <a:latin typeface="Calibri"/>
                <a:cs typeface="Calibri"/>
              </a:rPr>
              <a:t>т</a:t>
            </a:r>
            <a:r>
              <a:rPr sz="2400" dirty="0">
                <a:latin typeface="Calibri"/>
                <a:cs typeface="Calibri"/>
              </a:rPr>
              <a:t>ьи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55</a:t>
            </a:r>
            <a:r>
              <a:rPr sz="2400" spc="-22" baseline="24305" dirty="0">
                <a:latin typeface="Calibri"/>
                <a:cs typeface="Calibri"/>
              </a:rPr>
              <a:t>1</a:t>
            </a:r>
            <a:r>
              <a:rPr sz="2400" spc="-15" baseline="24305" dirty="0">
                <a:latin typeface="Calibri"/>
                <a:cs typeface="Calibri"/>
              </a:rPr>
              <a:t>6</a:t>
            </a:r>
            <a:r>
              <a:rPr sz="2400" baseline="24305" dirty="0">
                <a:latin typeface="Calibri"/>
                <a:cs typeface="Calibri"/>
              </a:rPr>
              <a:t> </a:t>
            </a:r>
            <a:r>
              <a:rPr sz="2400" spc="-270" baseline="24305" dirty="0">
                <a:latin typeface="Calibri"/>
                <a:cs typeface="Calibri"/>
              </a:rPr>
              <a:t> </a:t>
            </a:r>
            <a:r>
              <a:rPr sz="2400" spc="-170" dirty="0">
                <a:latin typeface="Calibri"/>
                <a:cs typeface="Calibri"/>
              </a:rPr>
              <a:t>Г</a:t>
            </a:r>
            <a:r>
              <a:rPr sz="2400" dirty="0">
                <a:latin typeface="Calibri"/>
                <a:cs typeface="Calibri"/>
              </a:rPr>
              <a:t>рК </a:t>
            </a:r>
            <a:r>
              <a:rPr sz="2400" spc="-5" dirty="0">
                <a:latin typeface="Calibri"/>
                <a:cs typeface="Calibri"/>
              </a:rPr>
              <a:t>Р</a:t>
            </a:r>
            <a:r>
              <a:rPr sz="2400" spc="-185" dirty="0">
                <a:latin typeface="Calibri"/>
                <a:cs typeface="Calibri"/>
              </a:rPr>
              <a:t>Ф.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653091" y="135487"/>
            <a:ext cx="12827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600" b="1" spc="-10" dirty="0">
                <a:solidFill>
                  <a:srgbClr val="8A8A8A"/>
                </a:solidFill>
                <a:latin typeface="Calibri"/>
                <a:cs typeface="Calibri"/>
              </a:rPr>
              <a:t>4</a:t>
            </a:r>
            <a:endParaRPr sz="16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63687" y="372160"/>
            <a:ext cx="5688965" cy="615553"/>
          </a:xfrm>
          <a:prstGeom prst="rect">
            <a:avLst/>
          </a:prstGeom>
          <a:solidFill>
            <a:srgbClr val="FCD5B5"/>
          </a:solidFill>
          <a:ln w="25399">
            <a:solidFill>
              <a:srgbClr val="385D8A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65735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Часть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2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стат</a:t>
            </a:r>
            <a:r>
              <a:rPr sz="2000" spc="-10" dirty="0">
                <a:latin typeface="Calibri"/>
                <a:cs typeface="Calibri"/>
              </a:rPr>
              <a:t>ь</a:t>
            </a:r>
            <a:r>
              <a:rPr sz="2000" dirty="0">
                <a:latin typeface="Calibri"/>
                <a:cs typeface="Calibri"/>
              </a:rPr>
              <a:t>и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5" dirty="0">
                <a:latin typeface="Calibri"/>
                <a:cs typeface="Calibri"/>
              </a:rPr>
              <a:t>3</a:t>
            </a:r>
            <a:r>
              <a:rPr sz="1950" spc="15" baseline="25641" dirty="0">
                <a:latin typeface="Calibri"/>
                <a:cs typeface="Calibri"/>
              </a:rPr>
              <a:t>3</a:t>
            </a:r>
            <a:r>
              <a:rPr sz="1950" baseline="25641" dirty="0">
                <a:latin typeface="Calibri"/>
                <a:cs typeface="Calibri"/>
              </a:rPr>
              <a:t> </a:t>
            </a:r>
            <a:r>
              <a:rPr sz="1950" spc="-225" baseline="25641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Ф</a:t>
            </a:r>
            <a:r>
              <a:rPr sz="2000" spc="-30" dirty="0">
                <a:latin typeface="Calibri"/>
                <a:cs typeface="Calibri"/>
              </a:rPr>
              <a:t>ед</a:t>
            </a:r>
            <a:r>
              <a:rPr sz="2000" spc="-5" dirty="0">
                <a:latin typeface="Calibri"/>
                <a:cs typeface="Calibri"/>
              </a:rPr>
              <a:t>е</a:t>
            </a:r>
            <a:r>
              <a:rPr sz="2000" dirty="0">
                <a:latin typeface="Calibri"/>
                <a:cs typeface="Calibri"/>
              </a:rPr>
              <a:t>ра</a:t>
            </a:r>
            <a:r>
              <a:rPr sz="2000" spc="-5" dirty="0">
                <a:latin typeface="Calibri"/>
                <a:cs typeface="Calibri"/>
              </a:rPr>
              <a:t>л</a:t>
            </a:r>
            <a:r>
              <a:rPr sz="2000" spc="-10" dirty="0">
                <a:latin typeface="Calibri"/>
                <a:cs typeface="Calibri"/>
              </a:rPr>
              <a:t>ь</a:t>
            </a:r>
            <a:r>
              <a:rPr sz="2000" spc="-5" dirty="0">
                <a:latin typeface="Calibri"/>
                <a:cs typeface="Calibri"/>
              </a:rPr>
              <a:t>н</a:t>
            </a:r>
            <a:r>
              <a:rPr sz="2000" dirty="0">
                <a:latin typeface="Calibri"/>
                <a:cs typeface="Calibri"/>
              </a:rPr>
              <a:t>о</a:t>
            </a:r>
            <a:r>
              <a:rPr sz="2000" spc="-25" dirty="0">
                <a:latin typeface="Calibri"/>
                <a:cs typeface="Calibri"/>
              </a:rPr>
              <a:t>г</a:t>
            </a:r>
            <a:r>
              <a:rPr sz="2000" dirty="0">
                <a:latin typeface="Calibri"/>
                <a:cs typeface="Calibri"/>
              </a:rPr>
              <a:t>о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за</a:t>
            </a:r>
            <a:r>
              <a:rPr sz="2000" spc="-30" dirty="0">
                <a:latin typeface="Calibri"/>
                <a:cs typeface="Calibri"/>
              </a:rPr>
              <a:t>к</a:t>
            </a:r>
            <a:r>
              <a:rPr sz="2000" dirty="0">
                <a:latin typeface="Calibri"/>
                <a:cs typeface="Calibri"/>
              </a:rPr>
              <a:t>о</a:t>
            </a:r>
            <a:r>
              <a:rPr sz="2000" spc="-5" dirty="0">
                <a:latin typeface="Calibri"/>
                <a:cs typeface="Calibri"/>
              </a:rPr>
              <a:t>н</a:t>
            </a:r>
            <a:r>
              <a:rPr sz="2000" dirty="0">
                <a:latin typeface="Calibri"/>
                <a:cs typeface="Calibri"/>
              </a:rPr>
              <a:t>а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№ </a:t>
            </a:r>
            <a:r>
              <a:rPr sz="2000" dirty="0" smtClean="0">
                <a:latin typeface="Calibri"/>
                <a:cs typeface="Calibri"/>
              </a:rPr>
              <a:t>191</a:t>
            </a:r>
            <a:r>
              <a:rPr sz="2000" spc="-5" dirty="0" smtClean="0">
                <a:latin typeface="Calibri"/>
                <a:cs typeface="Calibri"/>
              </a:rPr>
              <a:t>-</a:t>
            </a:r>
            <a:r>
              <a:rPr sz="2000" spc="-20" dirty="0" smtClean="0">
                <a:latin typeface="Calibri"/>
                <a:cs typeface="Calibri"/>
              </a:rPr>
              <a:t>Ф</a:t>
            </a:r>
            <a:r>
              <a:rPr sz="2000" dirty="0" smtClean="0">
                <a:latin typeface="Calibri"/>
                <a:cs typeface="Calibri"/>
              </a:rPr>
              <a:t>З</a:t>
            </a:r>
            <a:r>
              <a:rPr lang="ru-RU" sz="2000" dirty="0" smtClean="0">
                <a:latin typeface="Calibri"/>
                <a:cs typeface="Calibri"/>
              </a:rPr>
              <a:t> «О введении в действие </a:t>
            </a:r>
            <a:r>
              <a:rPr lang="ru-RU" sz="2000" dirty="0" err="1" smtClean="0">
                <a:latin typeface="Calibri"/>
                <a:cs typeface="Calibri"/>
              </a:rPr>
              <a:t>ГрК</a:t>
            </a:r>
            <a:r>
              <a:rPr lang="ru-RU" sz="2000" dirty="0" smtClean="0">
                <a:latin typeface="Calibri"/>
                <a:cs typeface="Calibri"/>
              </a:rPr>
              <a:t> РФ»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40080" y="1103375"/>
            <a:ext cx="8008617" cy="57546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54098" y="1452427"/>
            <a:ext cx="7179945" cy="51706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С</a:t>
            </a:r>
            <a:r>
              <a:rPr sz="2400" spc="-5" dirty="0">
                <a:latin typeface="Calibri"/>
                <a:cs typeface="Calibri"/>
              </a:rPr>
              <a:t>Р</a:t>
            </a:r>
            <a:r>
              <a:rPr sz="2400" dirty="0">
                <a:latin typeface="Calibri"/>
                <a:cs typeface="Calibri"/>
              </a:rPr>
              <a:t>О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бязана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в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ср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к </a:t>
            </a:r>
            <a:r>
              <a:rPr sz="2400" u="sng" spc="-20" dirty="0">
                <a:latin typeface="Calibri"/>
                <a:cs typeface="Calibri"/>
              </a:rPr>
              <a:t>д</a:t>
            </a:r>
            <a:r>
              <a:rPr sz="2400" u="sng" dirty="0">
                <a:latin typeface="Calibri"/>
                <a:cs typeface="Calibri"/>
              </a:rPr>
              <a:t>о</a:t>
            </a:r>
            <a:r>
              <a:rPr sz="2400" u="sng" spc="-20" dirty="0">
                <a:latin typeface="Calibri"/>
                <a:cs typeface="Calibri"/>
              </a:rPr>
              <a:t> </a:t>
            </a:r>
            <a:r>
              <a:rPr sz="2400" u="sng" dirty="0">
                <a:latin typeface="Calibri"/>
                <a:cs typeface="Calibri"/>
              </a:rPr>
              <a:t>1</a:t>
            </a:r>
            <a:r>
              <a:rPr sz="2400" u="sng" spc="-10" dirty="0">
                <a:latin typeface="Calibri"/>
                <a:cs typeface="Calibri"/>
              </a:rPr>
              <a:t> </a:t>
            </a:r>
            <a:r>
              <a:rPr sz="2400" u="sng" dirty="0">
                <a:latin typeface="Calibri"/>
                <a:cs typeface="Calibri"/>
              </a:rPr>
              <a:t>н</a:t>
            </a:r>
            <a:r>
              <a:rPr sz="2400" u="sng" spc="-5" dirty="0">
                <a:latin typeface="Calibri"/>
                <a:cs typeface="Calibri"/>
              </a:rPr>
              <a:t>о</a:t>
            </a:r>
            <a:r>
              <a:rPr sz="2400" u="sng" dirty="0">
                <a:latin typeface="Calibri"/>
                <a:cs typeface="Calibri"/>
              </a:rPr>
              <a:t>ября</a:t>
            </a:r>
            <a:r>
              <a:rPr sz="2400" u="sng" spc="-15" dirty="0">
                <a:latin typeface="Calibri"/>
                <a:cs typeface="Calibri"/>
              </a:rPr>
              <a:t> </a:t>
            </a:r>
            <a:r>
              <a:rPr sz="2400" u="sng" spc="-5" dirty="0">
                <a:latin typeface="Calibri"/>
                <a:cs typeface="Calibri"/>
              </a:rPr>
              <a:t>201</a:t>
            </a:r>
            <a:r>
              <a:rPr sz="2400" u="sng" dirty="0">
                <a:latin typeface="Calibri"/>
                <a:cs typeface="Calibri"/>
              </a:rPr>
              <a:t>6</a:t>
            </a:r>
            <a:r>
              <a:rPr sz="2400" u="sng" spc="-10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г</a:t>
            </a:r>
            <a:r>
              <a:rPr sz="2400" spc="-80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да раз</a:t>
            </a:r>
            <a:r>
              <a:rPr sz="2400" spc="-5" dirty="0">
                <a:latin typeface="Calibri"/>
                <a:cs typeface="Calibri"/>
              </a:rPr>
              <a:t>м</a:t>
            </a:r>
            <a:r>
              <a:rPr sz="2400" dirty="0">
                <a:latin typeface="Calibri"/>
                <a:cs typeface="Calibri"/>
              </a:rPr>
              <a:t>ес</a:t>
            </a:r>
            <a:r>
              <a:rPr sz="2400" spc="-5" dirty="0">
                <a:latin typeface="Calibri"/>
                <a:cs typeface="Calibri"/>
              </a:rPr>
              <a:t>тить </a:t>
            </a:r>
            <a:r>
              <a:rPr sz="2400" dirty="0">
                <a:latin typeface="Calibri"/>
                <a:cs typeface="Calibri"/>
              </a:rPr>
              <a:t>ср</a:t>
            </a:r>
            <a:r>
              <a:rPr sz="2400" spc="-35" dirty="0">
                <a:latin typeface="Calibri"/>
                <a:cs typeface="Calibri"/>
              </a:rPr>
              <a:t>е</a:t>
            </a:r>
            <a:r>
              <a:rPr sz="2400" spc="-20" dirty="0">
                <a:latin typeface="Calibri"/>
                <a:cs typeface="Calibri"/>
              </a:rPr>
              <a:t>д</a:t>
            </a:r>
            <a:r>
              <a:rPr sz="2400" dirty="0">
                <a:latin typeface="Calibri"/>
                <a:cs typeface="Calibri"/>
              </a:rPr>
              <a:t>с</a:t>
            </a:r>
            <a:r>
              <a:rPr sz="2400" spc="-5" dirty="0">
                <a:latin typeface="Calibri"/>
                <a:cs typeface="Calibri"/>
              </a:rPr>
              <a:t>т</a:t>
            </a:r>
            <a:r>
              <a:rPr sz="2400" dirty="0">
                <a:latin typeface="Calibri"/>
                <a:cs typeface="Calibri"/>
              </a:rPr>
              <a:t>ва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к</a:t>
            </a:r>
            <a:r>
              <a:rPr sz="2400" spc="-5" dirty="0">
                <a:latin typeface="Calibri"/>
                <a:cs typeface="Calibri"/>
              </a:rPr>
              <a:t>омп</a:t>
            </a:r>
            <a:r>
              <a:rPr sz="2400" dirty="0">
                <a:latin typeface="Calibri"/>
                <a:cs typeface="Calibri"/>
              </a:rPr>
              <a:t>енса</a:t>
            </a:r>
            <a:r>
              <a:rPr sz="2400" spc="-5" dirty="0">
                <a:latin typeface="Calibri"/>
                <a:cs typeface="Calibri"/>
              </a:rPr>
              <a:t>цио</a:t>
            </a:r>
            <a:r>
              <a:rPr sz="2400" dirty="0">
                <a:latin typeface="Calibri"/>
                <a:cs typeface="Calibri"/>
              </a:rPr>
              <a:t>нн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spc="-30" dirty="0">
                <a:latin typeface="Calibri"/>
                <a:cs typeface="Calibri"/>
              </a:rPr>
              <a:t>г</a:t>
            </a:r>
            <a:r>
              <a:rPr sz="2400" dirty="0">
                <a:latin typeface="Calibri"/>
                <a:cs typeface="Calibri"/>
              </a:rPr>
              <a:t>о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ф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нда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са</a:t>
            </a:r>
            <a:r>
              <a:rPr sz="2400" spc="-5" dirty="0">
                <a:latin typeface="Calibri"/>
                <a:cs typeface="Calibri"/>
              </a:rPr>
              <a:t>мо</a:t>
            </a:r>
            <a:r>
              <a:rPr sz="2400" dirty="0">
                <a:latin typeface="Calibri"/>
                <a:cs typeface="Calibri"/>
              </a:rPr>
              <a:t>ре</a:t>
            </a:r>
            <a:r>
              <a:rPr sz="2400" spc="-5" dirty="0">
                <a:latin typeface="Calibri"/>
                <a:cs typeface="Calibri"/>
              </a:rPr>
              <a:t>г</a:t>
            </a:r>
            <a:r>
              <a:rPr sz="2400" spc="-70" dirty="0">
                <a:latin typeface="Calibri"/>
                <a:cs typeface="Calibri"/>
              </a:rPr>
              <a:t>у</a:t>
            </a:r>
            <a:r>
              <a:rPr sz="2400" dirty="0">
                <a:latin typeface="Calibri"/>
                <a:cs typeface="Calibri"/>
              </a:rPr>
              <a:t>л</a:t>
            </a:r>
            <a:r>
              <a:rPr sz="2400" spc="-5" dirty="0">
                <a:latin typeface="Calibri"/>
                <a:cs typeface="Calibri"/>
              </a:rPr>
              <a:t>и</a:t>
            </a:r>
            <a:r>
              <a:rPr sz="2400" spc="-15" dirty="0">
                <a:latin typeface="Calibri"/>
                <a:cs typeface="Calibri"/>
              </a:rPr>
              <a:t>р</a:t>
            </a:r>
            <a:r>
              <a:rPr sz="2400" spc="-20" dirty="0">
                <a:latin typeface="Calibri"/>
                <a:cs typeface="Calibri"/>
              </a:rPr>
              <a:t>у</a:t>
            </a:r>
            <a:r>
              <a:rPr sz="2400" spc="-10" dirty="0">
                <a:latin typeface="Calibri"/>
                <a:cs typeface="Calibri"/>
              </a:rPr>
              <a:t>е</a:t>
            </a:r>
            <a:r>
              <a:rPr sz="2400" spc="-5" dirty="0">
                <a:latin typeface="Calibri"/>
                <a:cs typeface="Calibri"/>
              </a:rPr>
              <a:t>мо</a:t>
            </a:r>
            <a:r>
              <a:rPr sz="2400" dirty="0">
                <a:latin typeface="Calibri"/>
                <a:cs typeface="Calibri"/>
              </a:rPr>
              <a:t>й 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р</a:t>
            </a:r>
            <a:r>
              <a:rPr sz="2400" spc="-15" dirty="0">
                <a:latin typeface="Calibri"/>
                <a:cs typeface="Calibri"/>
              </a:rPr>
              <a:t>г</a:t>
            </a:r>
            <a:r>
              <a:rPr sz="2400" dirty="0">
                <a:latin typeface="Calibri"/>
                <a:cs typeface="Calibri"/>
              </a:rPr>
              <a:t>ан</a:t>
            </a:r>
            <a:r>
              <a:rPr sz="2400" spc="-5" dirty="0">
                <a:latin typeface="Calibri"/>
                <a:cs typeface="Calibri"/>
              </a:rPr>
              <a:t>и</a:t>
            </a:r>
            <a:r>
              <a:rPr sz="2400" dirty="0">
                <a:latin typeface="Calibri"/>
                <a:cs typeface="Calibri"/>
              </a:rPr>
              <a:t>за</a:t>
            </a:r>
            <a:r>
              <a:rPr sz="2400" spc="-5" dirty="0">
                <a:latin typeface="Calibri"/>
                <a:cs typeface="Calibri"/>
              </a:rPr>
              <a:t>ции</a:t>
            </a:r>
            <a:r>
              <a:rPr sz="2400" dirty="0">
                <a:latin typeface="Calibri"/>
                <a:cs typeface="Calibri"/>
              </a:rPr>
              <a:t>,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сф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р</a:t>
            </a:r>
            <a:r>
              <a:rPr sz="2400" spc="-5" dirty="0">
                <a:latin typeface="Calibri"/>
                <a:cs typeface="Calibri"/>
              </a:rPr>
              <a:t>ми</a:t>
            </a:r>
            <a:r>
              <a:rPr sz="2400" dirty="0">
                <a:latin typeface="Calibri"/>
                <a:cs typeface="Calibri"/>
              </a:rPr>
              <a:t>р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ванн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spc="-30" dirty="0">
                <a:latin typeface="Calibri"/>
                <a:cs typeface="Calibri"/>
              </a:rPr>
              <a:t>г</a:t>
            </a:r>
            <a:r>
              <a:rPr sz="2400" dirty="0">
                <a:latin typeface="Calibri"/>
                <a:cs typeface="Calibri"/>
              </a:rPr>
              <a:t>о в с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spc="-20" dirty="0">
                <a:latin typeface="Calibri"/>
                <a:cs typeface="Calibri"/>
              </a:rPr>
              <a:t>о</a:t>
            </a:r>
            <a:r>
              <a:rPr sz="2400" spc="-5" dirty="0">
                <a:latin typeface="Calibri"/>
                <a:cs typeface="Calibri"/>
              </a:rPr>
              <a:t>т</a:t>
            </a:r>
            <a:r>
              <a:rPr sz="2400" dirty="0">
                <a:latin typeface="Calibri"/>
                <a:cs typeface="Calibri"/>
              </a:rPr>
              <a:t>в</a:t>
            </a:r>
            <a:r>
              <a:rPr sz="2400" spc="-10" dirty="0">
                <a:latin typeface="Calibri"/>
                <a:cs typeface="Calibri"/>
              </a:rPr>
              <a:t>е</a:t>
            </a:r>
            <a:r>
              <a:rPr sz="2400" spc="-30" dirty="0">
                <a:latin typeface="Calibri"/>
                <a:cs typeface="Calibri"/>
              </a:rPr>
              <a:t>т</a:t>
            </a:r>
            <a:r>
              <a:rPr sz="2400" dirty="0">
                <a:latin typeface="Calibri"/>
                <a:cs typeface="Calibri"/>
              </a:rPr>
              <a:t>с</a:t>
            </a:r>
            <a:r>
              <a:rPr sz="2400" spc="-5" dirty="0">
                <a:latin typeface="Calibri"/>
                <a:cs typeface="Calibri"/>
              </a:rPr>
              <a:t>т</a:t>
            </a:r>
            <a:r>
              <a:rPr sz="2400" dirty="0">
                <a:latin typeface="Calibri"/>
                <a:cs typeface="Calibri"/>
              </a:rPr>
              <a:t>в</a:t>
            </a:r>
            <a:r>
              <a:rPr sz="2400" spc="-5" dirty="0">
                <a:latin typeface="Calibri"/>
                <a:cs typeface="Calibri"/>
              </a:rPr>
              <a:t>и</a:t>
            </a:r>
            <a:r>
              <a:rPr sz="2400" dirty="0">
                <a:latin typeface="Calibri"/>
                <a:cs typeface="Calibri"/>
              </a:rPr>
              <a:t>и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со с</a:t>
            </a:r>
            <a:r>
              <a:rPr sz="2400" spc="-5" dirty="0">
                <a:latin typeface="Calibri"/>
                <a:cs typeface="Calibri"/>
              </a:rPr>
              <a:t>т</a:t>
            </a:r>
            <a:r>
              <a:rPr sz="2400" spc="-10" dirty="0">
                <a:latin typeface="Calibri"/>
                <a:cs typeface="Calibri"/>
              </a:rPr>
              <a:t>а</a:t>
            </a:r>
            <a:r>
              <a:rPr sz="2400" spc="-5" dirty="0">
                <a:latin typeface="Calibri"/>
                <a:cs typeface="Calibri"/>
              </a:rPr>
              <a:t>т</a:t>
            </a:r>
            <a:r>
              <a:rPr sz="2400" dirty="0">
                <a:latin typeface="Calibri"/>
                <a:cs typeface="Calibri"/>
              </a:rPr>
              <a:t>ья</a:t>
            </a:r>
            <a:r>
              <a:rPr sz="2400" spc="-5" dirty="0">
                <a:latin typeface="Calibri"/>
                <a:cs typeface="Calibri"/>
              </a:rPr>
              <a:t>м</a:t>
            </a:r>
            <a:r>
              <a:rPr sz="2400" dirty="0">
                <a:latin typeface="Calibri"/>
                <a:cs typeface="Calibri"/>
              </a:rPr>
              <a:t>и</a:t>
            </a:r>
            <a:r>
              <a:rPr sz="2400" spc="-5" dirty="0">
                <a:latin typeface="Calibri"/>
                <a:cs typeface="Calibri"/>
              </a:rPr>
              <a:t> 55.</a:t>
            </a:r>
            <a:r>
              <a:rPr sz="2400" dirty="0">
                <a:latin typeface="Calibri"/>
                <a:cs typeface="Calibri"/>
              </a:rPr>
              <a:t>4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и</a:t>
            </a:r>
            <a:r>
              <a:rPr sz="2400" spc="-5" dirty="0">
                <a:latin typeface="Calibri"/>
                <a:cs typeface="Calibri"/>
              </a:rPr>
              <a:t> 55.1</a:t>
            </a:r>
            <a:r>
              <a:rPr sz="2400" dirty="0">
                <a:latin typeface="Calibri"/>
                <a:cs typeface="Calibri"/>
              </a:rPr>
              <a:t>6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70" dirty="0">
                <a:latin typeface="Calibri"/>
                <a:cs typeface="Calibri"/>
              </a:rPr>
              <a:t>Г</a:t>
            </a:r>
            <a:r>
              <a:rPr sz="2400" dirty="0">
                <a:latin typeface="Calibri"/>
                <a:cs typeface="Calibri"/>
              </a:rPr>
              <a:t>рК </a:t>
            </a:r>
            <a:r>
              <a:rPr sz="2400" spc="-5" dirty="0">
                <a:latin typeface="Calibri"/>
                <a:cs typeface="Calibri"/>
              </a:rPr>
              <a:t>Р</a:t>
            </a:r>
            <a:r>
              <a:rPr sz="2400" dirty="0">
                <a:latin typeface="Calibri"/>
                <a:cs typeface="Calibri"/>
              </a:rPr>
              <a:t>Ф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Р</a:t>
            </a:r>
            <a:r>
              <a:rPr sz="2400" spc="-210" dirty="0">
                <a:latin typeface="Calibri"/>
                <a:cs typeface="Calibri"/>
              </a:rPr>
              <a:t>Ф</a:t>
            </a:r>
            <a:r>
              <a:rPr sz="2400" dirty="0">
                <a:latin typeface="Calibri"/>
                <a:cs typeface="Calibri"/>
              </a:rPr>
              <a:t>,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u="sng" dirty="0">
                <a:latin typeface="Calibri"/>
                <a:cs typeface="Calibri"/>
              </a:rPr>
              <a:t>на с</a:t>
            </a:r>
            <a:r>
              <a:rPr sz="2400" u="sng" spc="-5" dirty="0">
                <a:latin typeface="Calibri"/>
                <a:cs typeface="Calibri"/>
              </a:rPr>
              <a:t>п</a:t>
            </a:r>
            <a:r>
              <a:rPr sz="2400" u="sng" dirty="0">
                <a:latin typeface="Calibri"/>
                <a:cs typeface="Calibri"/>
              </a:rPr>
              <a:t>е</a:t>
            </a:r>
            <a:r>
              <a:rPr sz="2400" u="sng" spc="-5" dirty="0">
                <a:latin typeface="Calibri"/>
                <a:cs typeface="Calibri"/>
              </a:rPr>
              <a:t>ци</a:t>
            </a:r>
            <a:r>
              <a:rPr sz="2400" u="sng" dirty="0">
                <a:latin typeface="Calibri"/>
                <a:cs typeface="Calibri"/>
              </a:rPr>
              <a:t>альн</a:t>
            </a:r>
            <a:r>
              <a:rPr sz="2400" u="sng" spc="-5" dirty="0">
                <a:latin typeface="Calibri"/>
                <a:cs typeface="Calibri"/>
              </a:rPr>
              <a:t>о</a:t>
            </a:r>
            <a:r>
              <a:rPr sz="2400" u="sng" dirty="0">
                <a:latin typeface="Calibri"/>
                <a:cs typeface="Calibri"/>
              </a:rPr>
              <a:t>м бан</a:t>
            </a:r>
            <a:r>
              <a:rPr sz="2400" u="sng" spc="-35" dirty="0">
                <a:latin typeface="Calibri"/>
                <a:cs typeface="Calibri"/>
              </a:rPr>
              <a:t>к</a:t>
            </a:r>
            <a:r>
              <a:rPr sz="2400" u="sng" spc="-5" dirty="0">
                <a:latin typeface="Calibri"/>
                <a:cs typeface="Calibri"/>
              </a:rPr>
              <a:t>о</a:t>
            </a:r>
            <a:r>
              <a:rPr sz="2400" u="sng" dirty="0">
                <a:latin typeface="Calibri"/>
                <a:cs typeface="Calibri"/>
              </a:rPr>
              <a:t>вс</a:t>
            </a:r>
            <a:r>
              <a:rPr sz="2400" u="sng" spc="-35" dirty="0">
                <a:latin typeface="Calibri"/>
                <a:cs typeface="Calibri"/>
              </a:rPr>
              <a:t>к</a:t>
            </a:r>
            <a:r>
              <a:rPr sz="2400" u="sng" spc="-5" dirty="0">
                <a:latin typeface="Calibri"/>
                <a:cs typeface="Calibri"/>
              </a:rPr>
              <a:t>о</a:t>
            </a:r>
            <a:r>
              <a:rPr sz="2400" u="sng" dirty="0">
                <a:latin typeface="Calibri"/>
                <a:cs typeface="Calibri"/>
              </a:rPr>
              <a:t>м</a:t>
            </a:r>
            <a:r>
              <a:rPr sz="2400" u="sng" spc="-20" dirty="0">
                <a:latin typeface="Calibri"/>
                <a:cs typeface="Calibri"/>
              </a:rPr>
              <a:t> </a:t>
            </a:r>
            <a:r>
              <a:rPr sz="2400" u="sng" dirty="0">
                <a:latin typeface="Calibri"/>
                <a:cs typeface="Calibri"/>
              </a:rPr>
              <a:t>сч</a:t>
            </a:r>
            <a:r>
              <a:rPr sz="2400" u="sng" spc="-10" dirty="0">
                <a:latin typeface="Calibri"/>
                <a:cs typeface="Calibri"/>
              </a:rPr>
              <a:t>е</a:t>
            </a:r>
            <a:r>
              <a:rPr sz="2400" u="sng" spc="-30" dirty="0">
                <a:latin typeface="Calibri"/>
                <a:cs typeface="Calibri"/>
              </a:rPr>
              <a:t>т</a:t>
            </a:r>
            <a:r>
              <a:rPr sz="2400" u="sng" dirty="0">
                <a:latin typeface="Calibri"/>
                <a:cs typeface="Calibri"/>
              </a:rPr>
              <a:t>е</a:t>
            </a:r>
            <a:r>
              <a:rPr sz="2400" dirty="0">
                <a:latin typeface="Calibri"/>
                <a:cs typeface="Calibri"/>
              </a:rPr>
              <a:t>,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о</a:t>
            </a:r>
            <a:r>
              <a:rPr sz="2400" spc="-5" dirty="0">
                <a:latin typeface="Calibri"/>
                <a:cs typeface="Calibri"/>
              </a:rPr>
              <a:t>т</a:t>
            </a:r>
            <a:r>
              <a:rPr sz="2400" dirty="0">
                <a:latin typeface="Calibri"/>
                <a:cs typeface="Calibri"/>
              </a:rPr>
              <a:t>кр</a:t>
            </a:r>
            <a:r>
              <a:rPr sz="2400" spc="-5" dirty="0">
                <a:latin typeface="Calibri"/>
                <a:cs typeface="Calibri"/>
              </a:rPr>
              <a:t>ы</a:t>
            </a:r>
            <a:r>
              <a:rPr sz="2400" spc="-30" dirty="0">
                <a:latin typeface="Calibri"/>
                <a:cs typeface="Calibri"/>
              </a:rPr>
              <a:t>т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м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в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р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spc="-10" dirty="0">
                <a:latin typeface="Calibri"/>
                <a:cs typeface="Calibri"/>
              </a:rPr>
              <a:t>с</a:t>
            </a:r>
            <a:r>
              <a:rPr sz="2400" dirty="0">
                <a:latin typeface="Calibri"/>
                <a:cs typeface="Calibri"/>
              </a:rPr>
              <a:t>с</a:t>
            </a:r>
            <a:r>
              <a:rPr sz="2400" spc="-5" dirty="0">
                <a:latin typeface="Calibri"/>
                <a:cs typeface="Calibri"/>
              </a:rPr>
              <a:t>ий</a:t>
            </a:r>
            <a:r>
              <a:rPr sz="2400" dirty="0">
                <a:latin typeface="Calibri"/>
                <a:cs typeface="Calibri"/>
              </a:rPr>
              <a:t>с</a:t>
            </a:r>
            <a:r>
              <a:rPr sz="2400" spc="-35" dirty="0">
                <a:latin typeface="Calibri"/>
                <a:cs typeface="Calibri"/>
              </a:rPr>
              <a:t>к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й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кр</a:t>
            </a:r>
            <a:r>
              <a:rPr sz="2400" spc="-35" dirty="0">
                <a:latin typeface="Calibri"/>
                <a:cs typeface="Calibri"/>
              </a:rPr>
              <a:t>е</a:t>
            </a:r>
            <a:r>
              <a:rPr sz="2400" dirty="0">
                <a:latin typeface="Calibri"/>
                <a:cs typeface="Calibri"/>
              </a:rPr>
              <a:t>д</a:t>
            </a:r>
            <a:r>
              <a:rPr sz="2400" spc="-5" dirty="0">
                <a:latin typeface="Calibri"/>
                <a:cs typeface="Calibri"/>
              </a:rPr>
              <a:t>ит</a:t>
            </a:r>
            <a:r>
              <a:rPr sz="2400" dirty="0">
                <a:latin typeface="Calibri"/>
                <a:cs typeface="Calibri"/>
              </a:rPr>
              <a:t>н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й 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р</a:t>
            </a:r>
            <a:r>
              <a:rPr sz="2400" spc="-15" dirty="0">
                <a:latin typeface="Calibri"/>
                <a:cs typeface="Calibri"/>
              </a:rPr>
              <a:t>г</a:t>
            </a:r>
            <a:r>
              <a:rPr sz="2400" dirty="0">
                <a:latin typeface="Calibri"/>
                <a:cs typeface="Calibri"/>
              </a:rPr>
              <a:t>ан</a:t>
            </a:r>
            <a:r>
              <a:rPr sz="2400" spc="-5" dirty="0">
                <a:latin typeface="Calibri"/>
                <a:cs typeface="Calibri"/>
              </a:rPr>
              <a:t>и</a:t>
            </a:r>
            <a:r>
              <a:rPr sz="2400" dirty="0">
                <a:latin typeface="Calibri"/>
                <a:cs typeface="Calibri"/>
              </a:rPr>
              <a:t>за</a:t>
            </a:r>
            <a:r>
              <a:rPr sz="2400" spc="-5" dirty="0">
                <a:latin typeface="Calibri"/>
                <a:cs typeface="Calibri"/>
              </a:rPr>
              <a:t>ции</a:t>
            </a:r>
            <a:r>
              <a:rPr sz="2400" dirty="0">
                <a:latin typeface="Calibri"/>
                <a:cs typeface="Calibri"/>
              </a:rPr>
              <a:t>,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с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spc="-20" dirty="0">
                <a:latin typeface="Calibri"/>
                <a:cs typeface="Calibri"/>
              </a:rPr>
              <a:t>о</a:t>
            </a:r>
            <a:r>
              <a:rPr sz="2400" spc="-5" dirty="0">
                <a:latin typeface="Calibri"/>
                <a:cs typeface="Calibri"/>
              </a:rPr>
              <a:t>т</a:t>
            </a:r>
            <a:r>
              <a:rPr sz="2400" dirty="0">
                <a:latin typeface="Calibri"/>
                <a:cs typeface="Calibri"/>
              </a:rPr>
              <a:t>в</a:t>
            </a:r>
            <a:r>
              <a:rPr sz="2400" spc="-10" dirty="0">
                <a:latin typeface="Calibri"/>
                <a:cs typeface="Calibri"/>
              </a:rPr>
              <a:t>е</a:t>
            </a:r>
            <a:r>
              <a:rPr sz="2400" spc="-30" dirty="0">
                <a:latin typeface="Calibri"/>
                <a:cs typeface="Calibri"/>
              </a:rPr>
              <a:t>т</a:t>
            </a:r>
            <a:r>
              <a:rPr sz="2400" dirty="0">
                <a:latin typeface="Calibri"/>
                <a:cs typeface="Calibri"/>
              </a:rPr>
              <a:t>с</a:t>
            </a:r>
            <a:r>
              <a:rPr sz="2400" spc="-5" dirty="0">
                <a:latin typeface="Calibri"/>
                <a:cs typeface="Calibri"/>
              </a:rPr>
              <a:t>т</a:t>
            </a:r>
            <a:r>
              <a:rPr sz="2400" spc="-10" dirty="0">
                <a:latin typeface="Calibri"/>
                <a:cs typeface="Calibri"/>
              </a:rPr>
              <a:t>в</a:t>
            </a:r>
            <a:r>
              <a:rPr sz="2400" dirty="0">
                <a:latin typeface="Calibri"/>
                <a:cs typeface="Calibri"/>
              </a:rPr>
              <a:t>у</a:t>
            </a:r>
            <a:r>
              <a:rPr sz="2400" spc="-5" dirty="0">
                <a:latin typeface="Calibri"/>
                <a:cs typeface="Calibri"/>
              </a:rPr>
              <a:t>ю</a:t>
            </a:r>
            <a:r>
              <a:rPr sz="2400" spc="-25" dirty="0">
                <a:latin typeface="Calibri"/>
                <a:cs typeface="Calibri"/>
              </a:rPr>
              <a:t>щ</a:t>
            </a:r>
            <a:r>
              <a:rPr sz="2400" dirty="0">
                <a:latin typeface="Calibri"/>
                <a:cs typeface="Calibri"/>
              </a:rPr>
              <a:t>ей</a:t>
            </a:r>
            <a:r>
              <a:rPr sz="2400" spc="-5" dirty="0">
                <a:latin typeface="Calibri"/>
                <a:cs typeface="Calibri"/>
              </a:rPr>
              <a:t> т</a:t>
            </a:r>
            <a:r>
              <a:rPr sz="2400" dirty="0">
                <a:latin typeface="Calibri"/>
                <a:cs typeface="Calibri"/>
              </a:rPr>
              <a:t>реб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ван</a:t>
            </a:r>
            <a:r>
              <a:rPr sz="2400" spc="-5" dirty="0">
                <a:latin typeface="Calibri"/>
                <a:cs typeface="Calibri"/>
              </a:rPr>
              <a:t>и</a:t>
            </a:r>
            <a:r>
              <a:rPr sz="2400" dirty="0">
                <a:latin typeface="Calibri"/>
                <a:cs typeface="Calibri"/>
              </a:rPr>
              <a:t>я</a:t>
            </a:r>
            <a:r>
              <a:rPr sz="2400" spc="-5" dirty="0">
                <a:latin typeface="Calibri"/>
                <a:cs typeface="Calibri"/>
              </a:rPr>
              <a:t>м</a:t>
            </a:r>
            <a:r>
              <a:rPr sz="2400" dirty="0">
                <a:latin typeface="Calibri"/>
                <a:cs typeface="Calibri"/>
              </a:rPr>
              <a:t>, </a:t>
            </a:r>
            <a:r>
              <a:rPr sz="2400" spc="-10" dirty="0">
                <a:latin typeface="Calibri"/>
                <a:cs typeface="Calibri"/>
              </a:rPr>
              <a:t>у</a:t>
            </a:r>
            <a:r>
              <a:rPr sz="2400" dirty="0">
                <a:latin typeface="Calibri"/>
                <a:cs typeface="Calibri"/>
              </a:rPr>
              <a:t>с</a:t>
            </a:r>
            <a:r>
              <a:rPr sz="2400" spc="-5" dirty="0">
                <a:latin typeface="Calibri"/>
                <a:cs typeface="Calibri"/>
              </a:rPr>
              <a:t>т</a:t>
            </a:r>
            <a:r>
              <a:rPr sz="2400" dirty="0">
                <a:latin typeface="Calibri"/>
                <a:cs typeface="Calibri"/>
              </a:rPr>
              <a:t>ан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spc="-25" dirty="0">
                <a:latin typeface="Calibri"/>
                <a:cs typeface="Calibri"/>
              </a:rPr>
              <a:t>в</a:t>
            </a:r>
            <a:r>
              <a:rPr sz="2400" dirty="0">
                <a:latin typeface="Calibri"/>
                <a:cs typeface="Calibri"/>
              </a:rPr>
              <a:t>ленн</a:t>
            </a:r>
            <a:r>
              <a:rPr sz="2400" spc="-5" dirty="0">
                <a:latin typeface="Calibri"/>
                <a:cs typeface="Calibri"/>
              </a:rPr>
              <a:t>ы</a:t>
            </a:r>
            <a:r>
              <a:rPr sz="2400" dirty="0">
                <a:latin typeface="Calibri"/>
                <a:cs typeface="Calibri"/>
              </a:rPr>
              <a:t>м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П</a:t>
            </a:r>
            <a:r>
              <a:rPr sz="2400" dirty="0">
                <a:latin typeface="Calibri"/>
                <a:cs typeface="Calibri"/>
              </a:rPr>
              <a:t>рав</a:t>
            </a:r>
            <a:r>
              <a:rPr sz="2400" spc="-5" dirty="0">
                <a:latin typeface="Calibri"/>
                <a:cs typeface="Calibri"/>
              </a:rPr>
              <a:t>и</a:t>
            </a:r>
            <a:r>
              <a:rPr sz="2400" spc="-30" dirty="0">
                <a:latin typeface="Calibri"/>
                <a:cs typeface="Calibri"/>
              </a:rPr>
              <a:t>т</a:t>
            </a:r>
            <a:r>
              <a:rPr sz="2400" spc="-35" dirty="0">
                <a:latin typeface="Calibri"/>
                <a:cs typeface="Calibri"/>
              </a:rPr>
              <a:t>е</a:t>
            </a:r>
            <a:r>
              <a:rPr sz="2400" dirty="0">
                <a:latin typeface="Calibri"/>
                <a:cs typeface="Calibri"/>
              </a:rPr>
              <a:t>льс</a:t>
            </a:r>
            <a:r>
              <a:rPr sz="2400" spc="-5" dirty="0">
                <a:latin typeface="Calibri"/>
                <a:cs typeface="Calibri"/>
              </a:rPr>
              <a:t>т</a:t>
            </a:r>
            <a:r>
              <a:rPr sz="2400" dirty="0">
                <a:latin typeface="Calibri"/>
                <a:cs typeface="Calibri"/>
              </a:rPr>
              <a:t>в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м</a:t>
            </a:r>
            <a:r>
              <a:rPr sz="2400" spc="-5" dirty="0">
                <a:latin typeface="Calibri"/>
                <a:cs typeface="Calibri"/>
              </a:rPr>
              <a:t> Р</a:t>
            </a:r>
            <a:r>
              <a:rPr sz="2400" spc="-210" dirty="0">
                <a:latin typeface="Calibri"/>
                <a:cs typeface="Calibri"/>
              </a:rPr>
              <a:t>Ф</a:t>
            </a:r>
            <a:r>
              <a:rPr sz="2400" dirty="0">
                <a:latin typeface="Calibri"/>
                <a:cs typeface="Calibri"/>
              </a:rPr>
              <a:t>,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а </a:t>
            </a:r>
            <a:r>
              <a:rPr sz="2400" spc="-5" dirty="0">
                <a:latin typeface="Calibri"/>
                <a:cs typeface="Calibri"/>
              </a:rPr>
              <a:t>т</a:t>
            </a:r>
            <a:r>
              <a:rPr sz="2400" dirty="0">
                <a:latin typeface="Calibri"/>
                <a:cs typeface="Calibri"/>
              </a:rPr>
              <a:t>ак</a:t>
            </a:r>
            <a:r>
              <a:rPr sz="2400" spc="-25" dirty="0">
                <a:latin typeface="Calibri"/>
                <a:cs typeface="Calibri"/>
              </a:rPr>
              <a:t>ж</a:t>
            </a:r>
            <a:r>
              <a:rPr sz="2400" dirty="0">
                <a:latin typeface="Calibri"/>
                <a:cs typeface="Calibri"/>
              </a:rPr>
              <a:t>е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u="sng" dirty="0">
                <a:latin typeface="Calibri"/>
                <a:cs typeface="Calibri"/>
              </a:rPr>
              <a:t>в </a:t>
            </a:r>
            <a:r>
              <a:rPr sz="2400" u="sng" spc="-30" dirty="0">
                <a:latin typeface="Calibri"/>
                <a:cs typeface="Calibri"/>
              </a:rPr>
              <a:t>т</a:t>
            </a:r>
            <a:r>
              <a:rPr sz="2400" u="sng" dirty="0">
                <a:latin typeface="Calibri"/>
                <a:cs typeface="Calibri"/>
              </a:rPr>
              <a:t>ечен</a:t>
            </a:r>
            <a:r>
              <a:rPr sz="2400" u="sng" spc="-5" dirty="0">
                <a:latin typeface="Calibri"/>
                <a:cs typeface="Calibri"/>
              </a:rPr>
              <a:t>и</a:t>
            </a:r>
            <a:r>
              <a:rPr sz="2400" u="sng" dirty="0">
                <a:latin typeface="Calibri"/>
                <a:cs typeface="Calibri"/>
              </a:rPr>
              <a:t>е с</a:t>
            </a:r>
            <a:r>
              <a:rPr sz="2400" u="sng" spc="-10" dirty="0">
                <a:latin typeface="Calibri"/>
                <a:cs typeface="Calibri"/>
              </a:rPr>
              <a:t>е</a:t>
            </a:r>
            <a:r>
              <a:rPr sz="2400" u="sng" spc="-5" dirty="0">
                <a:latin typeface="Calibri"/>
                <a:cs typeface="Calibri"/>
              </a:rPr>
              <a:t>м</a:t>
            </a:r>
            <a:r>
              <a:rPr sz="2400" u="sng" dirty="0">
                <a:latin typeface="Calibri"/>
                <a:cs typeface="Calibri"/>
              </a:rPr>
              <a:t>и</a:t>
            </a:r>
            <a:r>
              <a:rPr sz="2400" u="sng" spc="-5" dirty="0">
                <a:latin typeface="Calibri"/>
                <a:cs typeface="Calibri"/>
              </a:rPr>
              <a:t> </a:t>
            </a:r>
            <a:r>
              <a:rPr sz="2400" u="sng" spc="-35" dirty="0">
                <a:latin typeface="Calibri"/>
                <a:cs typeface="Calibri"/>
              </a:rPr>
              <a:t>к</a:t>
            </a:r>
            <a:r>
              <a:rPr sz="2400" u="sng" dirty="0">
                <a:latin typeface="Calibri"/>
                <a:cs typeface="Calibri"/>
              </a:rPr>
              <a:t>алендарн</a:t>
            </a:r>
            <a:r>
              <a:rPr sz="2400" u="sng" spc="-5" dirty="0">
                <a:latin typeface="Calibri"/>
                <a:cs typeface="Calibri"/>
              </a:rPr>
              <a:t>ы</a:t>
            </a:r>
            <a:r>
              <a:rPr sz="2400" u="sng" dirty="0">
                <a:latin typeface="Calibri"/>
                <a:cs typeface="Calibri"/>
              </a:rPr>
              <a:t>х</a:t>
            </a:r>
            <a:r>
              <a:rPr sz="2400" u="sng" spc="-10" dirty="0">
                <a:latin typeface="Calibri"/>
                <a:cs typeface="Calibri"/>
              </a:rPr>
              <a:t> </a:t>
            </a:r>
            <a:r>
              <a:rPr sz="2400" u="sng" dirty="0">
                <a:latin typeface="Calibri"/>
                <a:cs typeface="Calibri"/>
              </a:rPr>
              <a:t>дней</a:t>
            </a:r>
            <a:r>
              <a:rPr sz="2400" u="sng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с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д</a:t>
            </a:r>
            <a:r>
              <a:rPr sz="2400" spc="-10" dirty="0">
                <a:latin typeface="Calibri"/>
                <a:cs typeface="Calibri"/>
              </a:rPr>
              <a:t>а</a:t>
            </a:r>
            <a:r>
              <a:rPr sz="2400" spc="-5" dirty="0">
                <a:latin typeface="Calibri"/>
                <a:cs typeface="Calibri"/>
              </a:rPr>
              <a:t>т</a:t>
            </a:r>
            <a:r>
              <a:rPr sz="2400" dirty="0">
                <a:latin typeface="Calibri"/>
                <a:cs typeface="Calibri"/>
              </a:rPr>
              <a:t>ы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раз</a:t>
            </a:r>
            <a:r>
              <a:rPr sz="2400" spc="-5" dirty="0">
                <a:latin typeface="Calibri"/>
                <a:cs typeface="Calibri"/>
              </a:rPr>
              <a:t>м</a:t>
            </a:r>
            <a:r>
              <a:rPr sz="2400" dirty="0">
                <a:latin typeface="Calibri"/>
                <a:cs typeface="Calibri"/>
              </a:rPr>
              <a:t>е</a:t>
            </a:r>
            <a:r>
              <a:rPr sz="2400" spc="-25" dirty="0">
                <a:latin typeface="Calibri"/>
                <a:cs typeface="Calibri"/>
              </a:rPr>
              <a:t>щ</a:t>
            </a:r>
            <a:r>
              <a:rPr sz="2400" dirty="0">
                <a:latin typeface="Calibri"/>
                <a:cs typeface="Calibri"/>
              </a:rPr>
              <a:t>ен</a:t>
            </a:r>
            <a:r>
              <a:rPr sz="2400" spc="-5" dirty="0">
                <a:latin typeface="Calibri"/>
                <a:cs typeface="Calibri"/>
              </a:rPr>
              <a:t>и</a:t>
            </a:r>
            <a:r>
              <a:rPr sz="2400" dirty="0">
                <a:latin typeface="Calibri"/>
                <a:cs typeface="Calibri"/>
              </a:rPr>
              <a:t>я </a:t>
            </a:r>
            <a:r>
              <a:rPr sz="2400" spc="-5" dirty="0">
                <a:latin typeface="Calibri"/>
                <a:cs typeface="Calibri"/>
              </a:rPr>
              <a:t>т</a:t>
            </a:r>
            <a:r>
              <a:rPr sz="2400" dirty="0">
                <a:latin typeface="Calibri"/>
                <a:cs typeface="Calibri"/>
              </a:rPr>
              <a:t>ак</a:t>
            </a:r>
            <a:r>
              <a:rPr sz="2400" spc="-5" dirty="0">
                <a:latin typeface="Calibri"/>
                <a:cs typeface="Calibri"/>
              </a:rPr>
              <a:t>и</a:t>
            </a:r>
            <a:r>
              <a:rPr sz="2400" dirty="0">
                <a:latin typeface="Calibri"/>
                <a:cs typeface="Calibri"/>
              </a:rPr>
              <a:t>х ср</a:t>
            </a:r>
            <a:r>
              <a:rPr sz="2400" spc="-35" dirty="0">
                <a:latin typeface="Calibri"/>
                <a:cs typeface="Calibri"/>
              </a:rPr>
              <a:t>е</a:t>
            </a:r>
            <a:r>
              <a:rPr sz="2400" spc="-20" dirty="0">
                <a:latin typeface="Calibri"/>
                <a:cs typeface="Calibri"/>
              </a:rPr>
              <a:t>д</a:t>
            </a:r>
            <a:r>
              <a:rPr sz="2400" dirty="0">
                <a:latin typeface="Calibri"/>
                <a:cs typeface="Calibri"/>
              </a:rPr>
              <a:t>с</a:t>
            </a:r>
            <a:r>
              <a:rPr sz="2400" spc="-5" dirty="0">
                <a:latin typeface="Calibri"/>
                <a:cs typeface="Calibri"/>
              </a:rPr>
              <a:t>т</a:t>
            </a:r>
            <a:r>
              <a:rPr sz="2400" dirty="0">
                <a:latin typeface="Calibri"/>
                <a:cs typeface="Calibri"/>
              </a:rPr>
              <a:t>в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ув</a:t>
            </a:r>
            <a:r>
              <a:rPr sz="2400" spc="-35" dirty="0">
                <a:latin typeface="Calibri"/>
                <a:cs typeface="Calibri"/>
              </a:rPr>
              <a:t>е</a:t>
            </a:r>
            <a:r>
              <a:rPr sz="2400" spc="-20" dirty="0">
                <a:latin typeface="Calibri"/>
                <a:cs typeface="Calibri"/>
              </a:rPr>
              <a:t>д</a:t>
            </a:r>
            <a:r>
              <a:rPr sz="2400" spc="-5" dirty="0">
                <a:latin typeface="Calibri"/>
                <a:cs typeface="Calibri"/>
              </a:rPr>
              <a:t>омит</a:t>
            </a:r>
            <a:r>
              <a:rPr sz="2400" dirty="0">
                <a:latin typeface="Calibri"/>
                <a:cs typeface="Calibri"/>
              </a:rPr>
              <a:t>ь</a:t>
            </a:r>
            <a:r>
              <a:rPr sz="2400" spc="-5" dirty="0">
                <a:latin typeface="Calibri"/>
                <a:cs typeface="Calibri"/>
              </a:rPr>
              <a:t> о</a:t>
            </a:r>
            <a:r>
              <a:rPr sz="2400" dirty="0">
                <a:latin typeface="Calibri"/>
                <a:cs typeface="Calibri"/>
              </a:rPr>
              <a:t>б</a:t>
            </a:r>
            <a:r>
              <a:rPr sz="2400" spc="-10" dirty="0">
                <a:latin typeface="Calibri"/>
                <a:cs typeface="Calibri"/>
              </a:rPr>
              <a:t> э</a:t>
            </a:r>
            <a:r>
              <a:rPr sz="2400" spc="-30" dirty="0">
                <a:latin typeface="Calibri"/>
                <a:cs typeface="Calibri"/>
              </a:rPr>
              <a:t>т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м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Р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с</a:t>
            </a:r>
            <a:r>
              <a:rPr sz="2400" spc="-30" dirty="0">
                <a:latin typeface="Calibri"/>
                <a:cs typeface="Calibri"/>
              </a:rPr>
              <a:t>т</a:t>
            </a:r>
            <a:r>
              <a:rPr sz="2400" spc="-10" dirty="0">
                <a:latin typeface="Calibri"/>
                <a:cs typeface="Calibri"/>
              </a:rPr>
              <a:t>е</a:t>
            </a:r>
            <a:r>
              <a:rPr sz="2400" dirty="0">
                <a:latin typeface="Calibri"/>
                <a:cs typeface="Calibri"/>
              </a:rPr>
              <a:t>хнадз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р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и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lang="ru-RU" sz="2400" dirty="0" smtClean="0">
                <a:latin typeface="Calibri"/>
                <a:cs typeface="Calibri"/>
              </a:rPr>
              <a:t>НОПРИЗ</a:t>
            </a:r>
            <a:r>
              <a:rPr sz="2400" dirty="0" smtClean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с </a:t>
            </a:r>
            <a:r>
              <a:rPr sz="2400" spc="-5" dirty="0">
                <a:latin typeface="Calibri"/>
                <a:cs typeface="Calibri"/>
              </a:rPr>
              <a:t>п</a:t>
            </a:r>
            <a:r>
              <a:rPr sz="2400" dirty="0">
                <a:latin typeface="Calibri"/>
                <a:cs typeface="Calibri"/>
              </a:rPr>
              <a:t>р</a:t>
            </a:r>
            <a:r>
              <a:rPr sz="2400" spc="-5" dirty="0">
                <a:latin typeface="Calibri"/>
                <a:cs typeface="Calibri"/>
              </a:rPr>
              <a:t>и</a:t>
            </a:r>
            <a:r>
              <a:rPr sz="2400" dirty="0">
                <a:latin typeface="Calibri"/>
                <a:cs typeface="Calibri"/>
              </a:rPr>
              <a:t>л</a:t>
            </a:r>
            <a:r>
              <a:rPr sz="2400" spc="-30" dirty="0">
                <a:latin typeface="Calibri"/>
                <a:cs typeface="Calibri"/>
              </a:rPr>
              <a:t>о</a:t>
            </a:r>
            <a:r>
              <a:rPr sz="2400" spc="-25" dirty="0">
                <a:latin typeface="Calibri"/>
                <a:cs typeface="Calibri"/>
              </a:rPr>
              <a:t>ж</a:t>
            </a:r>
            <a:r>
              <a:rPr sz="2400" dirty="0">
                <a:latin typeface="Calibri"/>
                <a:cs typeface="Calibri"/>
              </a:rPr>
              <a:t>ен</a:t>
            </a:r>
            <a:r>
              <a:rPr sz="2400" spc="-5" dirty="0">
                <a:latin typeface="Calibri"/>
                <a:cs typeface="Calibri"/>
              </a:rPr>
              <a:t>и</a:t>
            </a:r>
            <a:r>
              <a:rPr sz="2400" spc="-10" dirty="0">
                <a:latin typeface="Calibri"/>
                <a:cs typeface="Calibri"/>
              </a:rPr>
              <a:t>е</a:t>
            </a:r>
            <a:r>
              <a:rPr sz="2400" dirty="0">
                <a:latin typeface="Calibri"/>
                <a:cs typeface="Calibri"/>
              </a:rPr>
              <a:t>м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д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к</a:t>
            </a:r>
            <a:r>
              <a:rPr sz="2400" spc="-10" dirty="0">
                <a:latin typeface="Calibri"/>
                <a:cs typeface="Calibri"/>
              </a:rPr>
              <a:t>у</a:t>
            </a:r>
            <a:r>
              <a:rPr sz="2400" spc="-5" dirty="0">
                <a:latin typeface="Calibri"/>
                <a:cs typeface="Calibri"/>
              </a:rPr>
              <a:t>м</a:t>
            </a:r>
            <a:r>
              <a:rPr sz="2400" dirty="0">
                <a:latin typeface="Calibri"/>
                <a:cs typeface="Calibri"/>
              </a:rPr>
              <a:t>ен</a:t>
            </a:r>
            <a:r>
              <a:rPr sz="2400" spc="-5" dirty="0">
                <a:latin typeface="Calibri"/>
                <a:cs typeface="Calibri"/>
              </a:rPr>
              <a:t>т</a:t>
            </a:r>
            <a:r>
              <a:rPr sz="2400" dirty="0">
                <a:latin typeface="Calibri"/>
                <a:cs typeface="Calibri"/>
              </a:rPr>
              <a:t>а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(в</a:t>
            </a:r>
            <a:r>
              <a:rPr sz="2400" spc="-5" dirty="0">
                <a:latin typeface="Calibri"/>
                <a:cs typeface="Calibri"/>
              </a:rPr>
              <a:t>ыпи</a:t>
            </a:r>
            <a:r>
              <a:rPr sz="2400" dirty="0">
                <a:latin typeface="Calibri"/>
                <a:cs typeface="Calibri"/>
              </a:rPr>
              <a:t>ск</a:t>
            </a:r>
            <a:r>
              <a:rPr sz="2400" spc="-5" dirty="0">
                <a:latin typeface="Calibri"/>
                <a:cs typeface="Calibri"/>
              </a:rPr>
              <a:t>и</a:t>
            </a:r>
            <a:r>
              <a:rPr sz="2400" dirty="0">
                <a:latin typeface="Calibri"/>
                <a:cs typeface="Calibri"/>
              </a:rPr>
              <a:t>)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о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ср</a:t>
            </a:r>
            <a:r>
              <a:rPr sz="2400" spc="-35" dirty="0">
                <a:latin typeface="Calibri"/>
                <a:cs typeface="Calibri"/>
              </a:rPr>
              <a:t>е</a:t>
            </a:r>
            <a:r>
              <a:rPr sz="2400" spc="-20" dirty="0">
                <a:latin typeface="Calibri"/>
                <a:cs typeface="Calibri"/>
              </a:rPr>
              <a:t>д</a:t>
            </a:r>
            <a:r>
              <a:rPr sz="2400" dirty="0">
                <a:latin typeface="Calibri"/>
                <a:cs typeface="Calibri"/>
              </a:rPr>
              <a:t>с</a:t>
            </a:r>
            <a:r>
              <a:rPr sz="2400" spc="-5" dirty="0">
                <a:latin typeface="Calibri"/>
                <a:cs typeface="Calibri"/>
              </a:rPr>
              <a:t>т</a:t>
            </a:r>
            <a:r>
              <a:rPr sz="2400" dirty="0">
                <a:latin typeface="Calibri"/>
                <a:cs typeface="Calibri"/>
              </a:rPr>
              <a:t>в</a:t>
            </a:r>
            <a:r>
              <a:rPr sz="2400" spc="-10" dirty="0">
                <a:latin typeface="Calibri"/>
                <a:cs typeface="Calibri"/>
              </a:rPr>
              <a:t>а</a:t>
            </a:r>
            <a:r>
              <a:rPr sz="2400" dirty="0">
                <a:latin typeface="Calibri"/>
                <a:cs typeface="Calibri"/>
              </a:rPr>
              <a:t>х </a:t>
            </a:r>
            <a:r>
              <a:rPr sz="2400" spc="-35" dirty="0">
                <a:latin typeface="Calibri"/>
                <a:cs typeface="Calibri"/>
              </a:rPr>
              <a:t>к</a:t>
            </a:r>
            <a:r>
              <a:rPr sz="2400" spc="-5" dirty="0">
                <a:latin typeface="Calibri"/>
                <a:cs typeface="Calibri"/>
              </a:rPr>
              <a:t>омп</a:t>
            </a:r>
            <a:r>
              <a:rPr sz="2400" dirty="0">
                <a:latin typeface="Calibri"/>
                <a:cs typeface="Calibri"/>
              </a:rPr>
              <a:t>енса</a:t>
            </a:r>
            <a:r>
              <a:rPr sz="2400" spc="-5" dirty="0">
                <a:latin typeface="Calibri"/>
                <a:cs typeface="Calibri"/>
              </a:rPr>
              <a:t>цио</a:t>
            </a:r>
            <a:r>
              <a:rPr sz="2400" dirty="0">
                <a:latin typeface="Calibri"/>
                <a:cs typeface="Calibri"/>
              </a:rPr>
              <a:t>нн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spc="-30" dirty="0">
                <a:latin typeface="Calibri"/>
                <a:cs typeface="Calibri"/>
              </a:rPr>
              <a:t>г</a:t>
            </a:r>
            <a:r>
              <a:rPr sz="2400" dirty="0">
                <a:latin typeface="Calibri"/>
                <a:cs typeface="Calibri"/>
              </a:rPr>
              <a:t>о ф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нда са</a:t>
            </a:r>
            <a:r>
              <a:rPr sz="2400" spc="-5" dirty="0">
                <a:latin typeface="Calibri"/>
                <a:cs typeface="Calibri"/>
              </a:rPr>
              <a:t>мо</a:t>
            </a:r>
            <a:r>
              <a:rPr sz="2400" dirty="0">
                <a:latin typeface="Calibri"/>
                <a:cs typeface="Calibri"/>
              </a:rPr>
              <a:t>ре</a:t>
            </a:r>
            <a:r>
              <a:rPr sz="2400" spc="-5" dirty="0">
                <a:latin typeface="Calibri"/>
                <a:cs typeface="Calibri"/>
              </a:rPr>
              <a:t>г</a:t>
            </a:r>
            <a:r>
              <a:rPr sz="2400" spc="-70" dirty="0">
                <a:latin typeface="Calibri"/>
                <a:cs typeface="Calibri"/>
              </a:rPr>
              <a:t>у</a:t>
            </a:r>
            <a:r>
              <a:rPr sz="2400" dirty="0">
                <a:latin typeface="Calibri"/>
                <a:cs typeface="Calibri"/>
              </a:rPr>
              <a:t>л</a:t>
            </a:r>
            <a:r>
              <a:rPr sz="2400" spc="-5" dirty="0">
                <a:latin typeface="Calibri"/>
                <a:cs typeface="Calibri"/>
              </a:rPr>
              <a:t>и</a:t>
            </a:r>
            <a:r>
              <a:rPr sz="2400" spc="-15" dirty="0">
                <a:latin typeface="Calibri"/>
                <a:cs typeface="Calibri"/>
              </a:rPr>
              <a:t>р</a:t>
            </a:r>
            <a:r>
              <a:rPr sz="2400" spc="-20" dirty="0">
                <a:latin typeface="Calibri"/>
                <a:cs typeface="Calibri"/>
              </a:rPr>
              <a:t>у</a:t>
            </a:r>
            <a:r>
              <a:rPr sz="2400" spc="-10" dirty="0">
                <a:latin typeface="Calibri"/>
                <a:cs typeface="Calibri"/>
              </a:rPr>
              <a:t>е</a:t>
            </a:r>
            <a:r>
              <a:rPr sz="2400" spc="-5" dirty="0">
                <a:latin typeface="Calibri"/>
                <a:cs typeface="Calibri"/>
              </a:rPr>
              <a:t>мо</a:t>
            </a:r>
            <a:r>
              <a:rPr sz="2400" dirty="0">
                <a:latin typeface="Calibri"/>
                <a:cs typeface="Calibri"/>
              </a:rPr>
              <a:t>й 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р</a:t>
            </a:r>
            <a:r>
              <a:rPr sz="2400" spc="-15" dirty="0">
                <a:latin typeface="Calibri"/>
                <a:cs typeface="Calibri"/>
              </a:rPr>
              <a:t>г</a:t>
            </a:r>
            <a:r>
              <a:rPr sz="2400" dirty="0">
                <a:latin typeface="Calibri"/>
                <a:cs typeface="Calibri"/>
              </a:rPr>
              <a:t>ан</a:t>
            </a:r>
            <a:r>
              <a:rPr sz="2400" spc="-5" dirty="0">
                <a:latin typeface="Calibri"/>
                <a:cs typeface="Calibri"/>
              </a:rPr>
              <a:t>и</a:t>
            </a:r>
            <a:r>
              <a:rPr sz="2400" dirty="0">
                <a:latin typeface="Calibri"/>
                <a:cs typeface="Calibri"/>
              </a:rPr>
              <a:t>за</a:t>
            </a:r>
            <a:r>
              <a:rPr sz="2400" spc="-5" dirty="0">
                <a:latin typeface="Calibri"/>
                <a:cs typeface="Calibri"/>
              </a:rPr>
              <a:t>ции</a:t>
            </a:r>
            <a:r>
              <a:rPr sz="2400" dirty="0">
                <a:latin typeface="Calibri"/>
                <a:cs typeface="Calibri"/>
              </a:rPr>
              <a:t>,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в</a:t>
            </a:r>
            <a:r>
              <a:rPr sz="2400" spc="-5" dirty="0">
                <a:latin typeface="Calibri"/>
                <a:cs typeface="Calibri"/>
              </a:rPr>
              <a:t>ы</a:t>
            </a:r>
            <a:r>
              <a:rPr sz="2400" dirty="0">
                <a:latin typeface="Calibri"/>
                <a:cs typeface="Calibri"/>
              </a:rPr>
              <a:t>данн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spc="-30" dirty="0">
                <a:latin typeface="Calibri"/>
                <a:cs typeface="Calibri"/>
              </a:rPr>
              <a:t>г</a:t>
            </a:r>
            <a:r>
              <a:rPr sz="2400" dirty="0">
                <a:latin typeface="Calibri"/>
                <a:cs typeface="Calibri"/>
              </a:rPr>
              <a:t>о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т</a:t>
            </a:r>
            <a:r>
              <a:rPr sz="2400" dirty="0">
                <a:latin typeface="Calibri"/>
                <a:cs typeface="Calibri"/>
              </a:rPr>
              <a:t>а</a:t>
            </a:r>
            <a:r>
              <a:rPr sz="2400" spc="-35" dirty="0">
                <a:latin typeface="Calibri"/>
                <a:cs typeface="Calibri"/>
              </a:rPr>
              <a:t>к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й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кр</a:t>
            </a:r>
            <a:r>
              <a:rPr sz="2400" spc="-35" dirty="0">
                <a:latin typeface="Calibri"/>
                <a:cs typeface="Calibri"/>
              </a:rPr>
              <a:t>е</a:t>
            </a:r>
            <a:r>
              <a:rPr sz="2400" dirty="0">
                <a:latin typeface="Calibri"/>
                <a:cs typeface="Calibri"/>
              </a:rPr>
              <a:t>д</a:t>
            </a:r>
            <a:r>
              <a:rPr sz="2400" spc="-5" dirty="0">
                <a:latin typeface="Calibri"/>
                <a:cs typeface="Calibri"/>
              </a:rPr>
              <a:t>ит</a:t>
            </a:r>
            <a:r>
              <a:rPr sz="2400" dirty="0">
                <a:latin typeface="Calibri"/>
                <a:cs typeface="Calibri"/>
              </a:rPr>
              <a:t>н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й 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р</a:t>
            </a:r>
            <a:r>
              <a:rPr sz="2400" spc="-15" dirty="0">
                <a:latin typeface="Calibri"/>
                <a:cs typeface="Calibri"/>
              </a:rPr>
              <a:t>г</a:t>
            </a:r>
            <a:r>
              <a:rPr sz="2400" dirty="0">
                <a:latin typeface="Calibri"/>
                <a:cs typeface="Calibri"/>
              </a:rPr>
              <a:t>ан</a:t>
            </a:r>
            <a:r>
              <a:rPr sz="2400" spc="-5" dirty="0">
                <a:latin typeface="Calibri"/>
                <a:cs typeface="Calibri"/>
              </a:rPr>
              <a:t>и</a:t>
            </a:r>
            <a:r>
              <a:rPr sz="2400" dirty="0">
                <a:latin typeface="Calibri"/>
                <a:cs typeface="Calibri"/>
              </a:rPr>
              <a:t>за</a:t>
            </a:r>
            <a:r>
              <a:rPr sz="2400" spc="-5" dirty="0">
                <a:latin typeface="Calibri"/>
                <a:cs typeface="Calibri"/>
              </a:rPr>
              <a:t>ци</a:t>
            </a:r>
            <a:r>
              <a:rPr sz="2400" dirty="0">
                <a:latin typeface="Calibri"/>
                <a:cs typeface="Calibri"/>
              </a:rPr>
              <a:t>ей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п</a:t>
            </a:r>
            <a:r>
              <a:rPr sz="2400" dirty="0">
                <a:latin typeface="Calibri"/>
                <a:cs typeface="Calibri"/>
              </a:rPr>
              <a:t>о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ф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р</a:t>
            </a:r>
            <a:r>
              <a:rPr sz="2400" spc="-5" dirty="0">
                <a:latin typeface="Calibri"/>
                <a:cs typeface="Calibri"/>
              </a:rPr>
              <a:t>м</a:t>
            </a:r>
            <a:r>
              <a:rPr sz="2400" dirty="0">
                <a:latin typeface="Calibri"/>
                <a:cs typeface="Calibri"/>
              </a:rPr>
              <a:t>е,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у</a:t>
            </a:r>
            <a:r>
              <a:rPr sz="2400" dirty="0">
                <a:latin typeface="Calibri"/>
                <a:cs typeface="Calibri"/>
              </a:rPr>
              <a:t>с</a:t>
            </a:r>
            <a:r>
              <a:rPr sz="2400" spc="-5" dirty="0">
                <a:latin typeface="Calibri"/>
                <a:cs typeface="Calibri"/>
              </a:rPr>
              <a:t>т</a:t>
            </a:r>
            <a:r>
              <a:rPr sz="2400" dirty="0">
                <a:latin typeface="Calibri"/>
                <a:cs typeface="Calibri"/>
              </a:rPr>
              <a:t>ан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spc="-25" dirty="0">
                <a:latin typeface="Calibri"/>
                <a:cs typeface="Calibri"/>
              </a:rPr>
              <a:t>в</a:t>
            </a:r>
            <a:r>
              <a:rPr sz="2400" dirty="0">
                <a:latin typeface="Calibri"/>
                <a:cs typeface="Calibri"/>
              </a:rPr>
              <a:t>ленн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й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Бан</a:t>
            </a:r>
            <a:r>
              <a:rPr sz="2400" spc="-35" dirty="0">
                <a:latin typeface="Calibri"/>
                <a:cs typeface="Calibri"/>
              </a:rPr>
              <a:t>к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м </a:t>
            </a:r>
            <a:r>
              <a:rPr sz="2400" spc="-45" dirty="0">
                <a:latin typeface="Calibri"/>
                <a:cs typeface="Calibri"/>
              </a:rPr>
              <a:t>Р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spc="-10" dirty="0">
                <a:latin typeface="Calibri"/>
                <a:cs typeface="Calibri"/>
              </a:rPr>
              <a:t>с</a:t>
            </a:r>
            <a:r>
              <a:rPr sz="2400" dirty="0">
                <a:latin typeface="Calibri"/>
                <a:cs typeface="Calibri"/>
              </a:rPr>
              <a:t>с</a:t>
            </a:r>
            <a:r>
              <a:rPr sz="2400" spc="-5" dirty="0">
                <a:latin typeface="Calibri"/>
                <a:cs typeface="Calibri"/>
              </a:rPr>
              <a:t>ии</a:t>
            </a:r>
            <a:r>
              <a:rPr sz="2400" dirty="0">
                <a:latin typeface="Calibri"/>
                <a:cs typeface="Calibri"/>
              </a:rPr>
              <a:t>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653091" y="135487"/>
            <a:ext cx="12827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600" dirty="0" smtClean="0">
                <a:latin typeface="Calibri"/>
                <a:cs typeface="Calibri"/>
              </a:rPr>
              <a:t>5</a:t>
            </a:r>
            <a:endParaRPr sz="16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640080" y="1176527"/>
            <a:ext cx="8008617" cy="54955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26354" y="1567500"/>
            <a:ext cx="7235190" cy="25853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33375" algn="just">
              <a:lnSpc>
                <a:spcPct val="100000"/>
              </a:lnSpc>
            </a:pPr>
            <a:r>
              <a:rPr sz="2400" u="sng" spc="-5" dirty="0">
                <a:latin typeface="Calibri"/>
                <a:cs typeface="Calibri"/>
              </a:rPr>
              <a:t>Р</a:t>
            </a:r>
            <a:r>
              <a:rPr sz="2400" u="sng" dirty="0">
                <a:latin typeface="Calibri"/>
                <a:cs typeface="Calibri"/>
              </a:rPr>
              <a:t>аз</a:t>
            </a:r>
            <a:r>
              <a:rPr sz="2400" u="sng" spc="-5" dirty="0">
                <a:latin typeface="Calibri"/>
                <a:cs typeface="Calibri"/>
              </a:rPr>
              <a:t>м</a:t>
            </a:r>
            <a:r>
              <a:rPr sz="2400" u="sng" dirty="0">
                <a:latin typeface="Calibri"/>
                <a:cs typeface="Calibri"/>
              </a:rPr>
              <a:t>еры    </a:t>
            </a:r>
            <a:r>
              <a:rPr sz="2400" u="sng" spc="-90" dirty="0">
                <a:latin typeface="Calibri"/>
                <a:cs typeface="Calibri"/>
              </a:rPr>
              <a:t> </a:t>
            </a:r>
            <a:r>
              <a:rPr sz="2400" u="sng" spc="-80" dirty="0">
                <a:latin typeface="Calibri"/>
                <a:cs typeface="Calibri"/>
              </a:rPr>
              <a:t>К</a:t>
            </a:r>
            <a:r>
              <a:rPr sz="2400" u="sng" dirty="0">
                <a:latin typeface="Calibri"/>
                <a:cs typeface="Calibri"/>
              </a:rPr>
              <a:t>Ф    </a:t>
            </a:r>
            <a:r>
              <a:rPr sz="2400" u="sng" spc="-90" dirty="0">
                <a:latin typeface="Calibri"/>
                <a:cs typeface="Calibri"/>
              </a:rPr>
              <a:t> </a:t>
            </a:r>
            <a:r>
              <a:rPr sz="2400" u="sng" spc="-10" dirty="0">
                <a:latin typeface="Calibri"/>
                <a:cs typeface="Calibri"/>
              </a:rPr>
              <a:t>В</a:t>
            </a:r>
            <a:r>
              <a:rPr sz="2400" u="sng" dirty="0">
                <a:latin typeface="Calibri"/>
                <a:cs typeface="Calibri"/>
              </a:rPr>
              <a:t>В    </a:t>
            </a:r>
            <a:r>
              <a:rPr sz="2400" u="sng" spc="-95" dirty="0">
                <a:latin typeface="Calibri"/>
                <a:cs typeface="Calibri"/>
              </a:rPr>
              <a:t> </a:t>
            </a:r>
            <a:r>
              <a:rPr sz="2400" u="sng" dirty="0">
                <a:latin typeface="Calibri"/>
                <a:cs typeface="Calibri"/>
              </a:rPr>
              <a:t>и    </a:t>
            </a:r>
            <a:r>
              <a:rPr sz="2400" u="sng" spc="-90" dirty="0">
                <a:latin typeface="Calibri"/>
                <a:cs typeface="Calibri"/>
              </a:rPr>
              <a:t> </a:t>
            </a:r>
            <a:r>
              <a:rPr sz="2400" u="sng" spc="-80" dirty="0">
                <a:latin typeface="Calibri"/>
                <a:cs typeface="Calibri"/>
              </a:rPr>
              <a:t>К</a:t>
            </a:r>
            <a:r>
              <a:rPr sz="2400" u="sng" dirty="0">
                <a:latin typeface="Calibri"/>
                <a:cs typeface="Calibri"/>
              </a:rPr>
              <a:t>Ф    </a:t>
            </a:r>
            <a:r>
              <a:rPr sz="2400" u="sng" spc="-90" dirty="0">
                <a:latin typeface="Calibri"/>
                <a:cs typeface="Calibri"/>
              </a:rPr>
              <a:t> </a:t>
            </a:r>
            <a:r>
              <a:rPr sz="2400" u="sng" spc="-65" dirty="0">
                <a:latin typeface="Calibri"/>
                <a:cs typeface="Calibri"/>
              </a:rPr>
              <a:t>О</a:t>
            </a:r>
            <a:r>
              <a:rPr sz="2400" u="sng" spc="-35" dirty="0">
                <a:latin typeface="Calibri"/>
                <a:cs typeface="Calibri"/>
              </a:rPr>
              <a:t>Д</a:t>
            </a:r>
            <a:r>
              <a:rPr sz="2400" u="sng" dirty="0">
                <a:latin typeface="Calibri"/>
                <a:cs typeface="Calibri"/>
              </a:rPr>
              <a:t>О    </a:t>
            </a:r>
            <a:r>
              <a:rPr sz="2400" u="sng" spc="-9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оп</a:t>
            </a:r>
            <a:r>
              <a:rPr sz="2400" b="1" spc="-5" dirty="0">
                <a:latin typeface="Calibri"/>
                <a:cs typeface="Calibri"/>
              </a:rPr>
              <a:t>р</a:t>
            </a:r>
            <a:r>
              <a:rPr sz="2400" b="1" spc="-35" dirty="0">
                <a:latin typeface="Calibri"/>
                <a:cs typeface="Calibri"/>
              </a:rPr>
              <a:t>е</a:t>
            </a:r>
            <a:r>
              <a:rPr sz="2400" b="1" spc="-30" dirty="0">
                <a:latin typeface="Calibri"/>
                <a:cs typeface="Calibri"/>
              </a:rPr>
              <a:t>д</a:t>
            </a:r>
            <a:r>
              <a:rPr sz="2400" b="1" spc="-35" dirty="0">
                <a:latin typeface="Calibri"/>
                <a:cs typeface="Calibri"/>
              </a:rPr>
              <a:t>е</a:t>
            </a:r>
            <a:r>
              <a:rPr sz="2400" b="1" spc="-5" dirty="0">
                <a:latin typeface="Calibri"/>
                <a:cs typeface="Calibri"/>
              </a:rPr>
              <a:t>л</a:t>
            </a:r>
            <a:r>
              <a:rPr sz="2400" b="1" dirty="0">
                <a:latin typeface="Calibri"/>
                <a:cs typeface="Calibri"/>
              </a:rPr>
              <a:t>я</a:t>
            </a:r>
            <a:r>
              <a:rPr sz="2400" b="1" spc="-10" dirty="0">
                <a:latin typeface="Calibri"/>
                <a:cs typeface="Calibri"/>
              </a:rPr>
              <a:t>ю</a:t>
            </a:r>
            <a:r>
              <a:rPr sz="2400" b="1" spc="-15" dirty="0">
                <a:latin typeface="Calibri"/>
                <a:cs typeface="Calibri"/>
              </a:rPr>
              <a:t>т</a:t>
            </a:r>
            <a:r>
              <a:rPr sz="2400" b="1" dirty="0">
                <a:latin typeface="Calibri"/>
                <a:cs typeface="Calibri"/>
              </a:rPr>
              <a:t>ся </a:t>
            </a:r>
            <a:r>
              <a:rPr sz="2400" dirty="0">
                <a:latin typeface="Calibri"/>
                <a:cs typeface="Calibri"/>
              </a:rPr>
              <a:t>не</a:t>
            </a:r>
            <a:r>
              <a:rPr sz="2400" spc="-35" dirty="0">
                <a:latin typeface="Calibri"/>
                <a:cs typeface="Calibri"/>
              </a:rPr>
              <a:t>к</a:t>
            </a:r>
            <a:r>
              <a:rPr sz="2400" spc="-5" dirty="0">
                <a:latin typeface="Calibri"/>
                <a:cs typeface="Calibri"/>
              </a:rPr>
              <a:t>омм</a:t>
            </a:r>
            <a:r>
              <a:rPr sz="2400" dirty="0">
                <a:latin typeface="Calibri"/>
                <a:cs typeface="Calibri"/>
              </a:rPr>
              <a:t>ер</a:t>
            </a:r>
            <a:r>
              <a:rPr sz="2400" spc="10" dirty="0">
                <a:latin typeface="Calibri"/>
                <a:cs typeface="Calibri"/>
              </a:rPr>
              <a:t>ч</a:t>
            </a:r>
            <a:r>
              <a:rPr sz="2400" dirty="0">
                <a:latin typeface="Calibri"/>
                <a:cs typeface="Calibri"/>
              </a:rPr>
              <a:t>ес</a:t>
            </a:r>
            <a:r>
              <a:rPr sz="2400" spc="-35" dirty="0">
                <a:latin typeface="Calibri"/>
                <a:cs typeface="Calibri"/>
              </a:rPr>
              <a:t>к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й </a:t>
            </a:r>
            <a:r>
              <a:rPr sz="2400" spc="-24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р</a:t>
            </a:r>
            <a:r>
              <a:rPr sz="2400" spc="-15" dirty="0">
                <a:latin typeface="Calibri"/>
                <a:cs typeface="Calibri"/>
              </a:rPr>
              <a:t>г</a:t>
            </a:r>
            <a:r>
              <a:rPr sz="2400" dirty="0">
                <a:latin typeface="Calibri"/>
                <a:cs typeface="Calibri"/>
              </a:rPr>
              <a:t>ан</a:t>
            </a:r>
            <a:r>
              <a:rPr sz="2400" spc="-5" dirty="0">
                <a:latin typeface="Calibri"/>
                <a:cs typeface="Calibri"/>
              </a:rPr>
              <a:t>и</a:t>
            </a:r>
            <a:r>
              <a:rPr sz="2400" dirty="0">
                <a:latin typeface="Calibri"/>
                <a:cs typeface="Calibri"/>
              </a:rPr>
              <a:t>за</a:t>
            </a:r>
            <a:r>
              <a:rPr sz="2400" spc="-5" dirty="0">
                <a:latin typeface="Calibri"/>
                <a:cs typeface="Calibri"/>
              </a:rPr>
              <a:t>ци</a:t>
            </a:r>
            <a:r>
              <a:rPr sz="2400" dirty="0">
                <a:latin typeface="Calibri"/>
                <a:cs typeface="Calibri"/>
              </a:rPr>
              <a:t>е</a:t>
            </a:r>
            <a:r>
              <a:rPr sz="2400" spc="-5" dirty="0">
                <a:latin typeface="Calibri"/>
                <a:cs typeface="Calibri"/>
              </a:rPr>
              <a:t>й</a:t>
            </a:r>
            <a:r>
              <a:rPr sz="2400" dirty="0">
                <a:latin typeface="Calibri"/>
                <a:cs typeface="Calibri"/>
              </a:rPr>
              <a:t>, </a:t>
            </a:r>
            <a:r>
              <a:rPr sz="2400" spc="-2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им</a:t>
            </a:r>
            <a:r>
              <a:rPr sz="2400" spc="15" dirty="0">
                <a:latin typeface="Calibri"/>
                <a:cs typeface="Calibri"/>
              </a:rPr>
              <a:t>е</a:t>
            </a:r>
            <a:r>
              <a:rPr sz="2400" spc="-5" dirty="0">
                <a:latin typeface="Calibri"/>
                <a:cs typeface="Calibri"/>
              </a:rPr>
              <a:t>ю</a:t>
            </a:r>
            <a:r>
              <a:rPr sz="2400" spc="-25" dirty="0">
                <a:latin typeface="Calibri"/>
                <a:cs typeface="Calibri"/>
              </a:rPr>
              <a:t>щ</a:t>
            </a:r>
            <a:r>
              <a:rPr sz="2400" dirty="0">
                <a:latin typeface="Calibri"/>
                <a:cs typeface="Calibri"/>
              </a:rPr>
              <a:t>ей </a:t>
            </a:r>
            <a:r>
              <a:rPr sz="2400" spc="-240" dirty="0">
                <a:latin typeface="Calibri"/>
                <a:cs typeface="Calibri"/>
              </a:rPr>
              <a:t> </a:t>
            </a:r>
            <a:r>
              <a:rPr sz="2400" spc="15" dirty="0">
                <a:latin typeface="Calibri"/>
                <a:cs typeface="Calibri"/>
              </a:rPr>
              <a:t>с</a:t>
            </a:r>
            <a:r>
              <a:rPr sz="2400" spc="-5" dirty="0">
                <a:latin typeface="Calibri"/>
                <a:cs typeface="Calibri"/>
              </a:rPr>
              <a:t>т</a:t>
            </a:r>
            <a:r>
              <a:rPr sz="2400" spc="-10" dirty="0">
                <a:latin typeface="Calibri"/>
                <a:cs typeface="Calibri"/>
              </a:rPr>
              <a:t>а</a:t>
            </a:r>
            <a:r>
              <a:rPr sz="2400" spc="-5" dirty="0">
                <a:latin typeface="Calibri"/>
                <a:cs typeface="Calibri"/>
              </a:rPr>
              <a:t>т</a:t>
            </a:r>
            <a:r>
              <a:rPr sz="2400" spc="-10" dirty="0">
                <a:latin typeface="Calibri"/>
                <a:cs typeface="Calibri"/>
              </a:rPr>
              <a:t>у</a:t>
            </a:r>
            <a:r>
              <a:rPr sz="2400" dirty="0">
                <a:latin typeface="Calibri"/>
                <a:cs typeface="Calibri"/>
              </a:rPr>
              <a:t>с </a:t>
            </a:r>
            <a:r>
              <a:rPr sz="2400" spc="-229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С</a:t>
            </a:r>
            <a:r>
              <a:rPr sz="2400" spc="-5" dirty="0">
                <a:latin typeface="Calibri"/>
                <a:cs typeface="Calibri"/>
              </a:rPr>
              <a:t>Р</a:t>
            </a:r>
            <a:r>
              <a:rPr sz="2400" spc="-55" dirty="0">
                <a:latin typeface="Calibri"/>
                <a:cs typeface="Calibri"/>
              </a:rPr>
              <a:t>О, </a:t>
            </a:r>
            <a:r>
              <a:rPr sz="2400" u="sng" dirty="0">
                <a:latin typeface="Calibri"/>
                <a:cs typeface="Calibri"/>
              </a:rPr>
              <a:t>на       </a:t>
            </a:r>
            <a:r>
              <a:rPr sz="2400" u="sng" spc="220" dirty="0">
                <a:latin typeface="Calibri"/>
                <a:cs typeface="Calibri"/>
              </a:rPr>
              <a:t> </a:t>
            </a:r>
            <a:r>
              <a:rPr sz="2400" u="sng" spc="-5" dirty="0">
                <a:latin typeface="Calibri"/>
                <a:cs typeface="Calibri"/>
              </a:rPr>
              <a:t>о</a:t>
            </a:r>
            <a:r>
              <a:rPr sz="2400" u="sng" dirty="0">
                <a:latin typeface="Calibri"/>
                <a:cs typeface="Calibri"/>
              </a:rPr>
              <a:t>сн</a:t>
            </a:r>
            <a:r>
              <a:rPr sz="2400" u="sng" spc="-5" dirty="0">
                <a:latin typeface="Calibri"/>
                <a:cs typeface="Calibri"/>
              </a:rPr>
              <a:t>о</a:t>
            </a:r>
            <a:r>
              <a:rPr sz="2400" u="sng" dirty="0">
                <a:latin typeface="Calibri"/>
                <a:cs typeface="Calibri"/>
              </a:rPr>
              <a:t>ван</a:t>
            </a:r>
            <a:r>
              <a:rPr sz="2400" u="sng" spc="-5" dirty="0">
                <a:latin typeface="Calibri"/>
                <a:cs typeface="Calibri"/>
              </a:rPr>
              <a:t>и</a:t>
            </a:r>
            <a:r>
              <a:rPr sz="2400" u="sng" dirty="0">
                <a:latin typeface="Calibri"/>
                <a:cs typeface="Calibri"/>
              </a:rPr>
              <a:t>и       </a:t>
            </a:r>
            <a:r>
              <a:rPr sz="2400" u="sng" spc="215" dirty="0">
                <a:latin typeface="Calibri"/>
                <a:cs typeface="Calibri"/>
              </a:rPr>
              <a:t> </a:t>
            </a:r>
            <a:r>
              <a:rPr sz="2400" u="sng" spc="-20" dirty="0">
                <a:latin typeface="Calibri"/>
                <a:cs typeface="Calibri"/>
              </a:rPr>
              <a:t>д</a:t>
            </a:r>
            <a:r>
              <a:rPr sz="2400" u="sng" spc="-5" dirty="0">
                <a:latin typeface="Calibri"/>
                <a:cs typeface="Calibri"/>
              </a:rPr>
              <a:t>о</a:t>
            </a:r>
            <a:r>
              <a:rPr sz="2400" u="sng" dirty="0">
                <a:latin typeface="Calibri"/>
                <a:cs typeface="Calibri"/>
              </a:rPr>
              <a:t>к</a:t>
            </a:r>
            <a:r>
              <a:rPr sz="2400" u="sng" spc="-10" dirty="0">
                <a:latin typeface="Calibri"/>
                <a:cs typeface="Calibri"/>
              </a:rPr>
              <a:t>у</a:t>
            </a:r>
            <a:r>
              <a:rPr sz="2400" u="sng" spc="-5" dirty="0">
                <a:latin typeface="Calibri"/>
                <a:cs typeface="Calibri"/>
              </a:rPr>
              <a:t>м</a:t>
            </a:r>
            <a:r>
              <a:rPr sz="2400" u="sng" dirty="0">
                <a:latin typeface="Calibri"/>
                <a:cs typeface="Calibri"/>
              </a:rPr>
              <a:t>ен</a:t>
            </a:r>
            <a:r>
              <a:rPr sz="2400" u="sng" spc="-30" dirty="0">
                <a:latin typeface="Calibri"/>
                <a:cs typeface="Calibri"/>
              </a:rPr>
              <a:t>т</a:t>
            </a:r>
            <a:r>
              <a:rPr sz="2400" u="sng" spc="-5" dirty="0">
                <a:latin typeface="Calibri"/>
                <a:cs typeface="Calibri"/>
              </a:rPr>
              <a:t>о</a:t>
            </a:r>
            <a:r>
              <a:rPr sz="2400" u="sng" dirty="0">
                <a:latin typeface="Calibri"/>
                <a:cs typeface="Calibri"/>
              </a:rPr>
              <a:t>в,       </a:t>
            </a:r>
            <a:r>
              <a:rPr sz="2400" u="sng" spc="220" dirty="0">
                <a:latin typeface="Calibri"/>
                <a:cs typeface="Calibri"/>
              </a:rPr>
              <a:t> </a:t>
            </a:r>
            <a:r>
              <a:rPr sz="2400" u="sng" spc="-5" dirty="0">
                <a:latin typeface="Calibri"/>
                <a:cs typeface="Calibri"/>
              </a:rPr>
              <a:t>п</a:t>
            </a:r>
            <a:r>
              <a:rPr sz="2400" u="sng" dirty="0">
                <a:latin typeface="Calibri"/>
                <a:cs typeface="Calibri"/>
              </a:rPr>
              <a:t>р</a:t>
            </a:r>
            <a:r>
              <a:rPr sz="2400" u="sng" spc="-35" dirty="0">
                <a:latin typeface="Calibri"/>
                <a:cs typeface="Calibri"/>
              </a:rPr>
              <a:t>е</a:t>
            </a:r>
            <a:r>
              <a:rPr sz="2400" u="sng" spc="-20" dirty="0">
                <a:latin typeface="Calibri"/>
                <a:cs typeface="Calibri"/>
              </a:rPr>
              <a:t>д</a:t>
            </a:r>
            <a:r>
              <a:rPr sz="2400" u="sng" dirty="0">
                <a:latin typeface="Calibri"/>
                <a:cs typeface="Calibri"/>
              </a:rPr>
              <a:t>с</a:t>
            </a:r>
            <a:r>
              <a:rPr sz="2400" u="sng" spc="-5" dirty="0">
                <a:latin typeface="Calibri"/>
                <a:cs typeface="Calibri"/>
              </a:rPr>
              <a:t>т</a:t>
            </a:r>
            <a:r>
              <a:rPr sz="2400" u="sng" dirty="0">
                <a:latin typeface="Calibri"/>
                <a:cs typeface="Calibri"/>
              </a:rPr>
              <a:t>а</a:t>
            </a:r>
            <a:r>
              <a:rPr sz="2400" u="sng" spc="-25" dirty="0">
                <a:latin typeface="Calibri"/>
                <a:cs typeface="Calibri"/>
              </a:rPr>
              <a:t>в</a:t>
            </a:r>
            <a:r>
              <a:rPr sz="2400" u="sng" dirty="0">
                <a:latin typeface="Calibri"/>
                <a:cs typeface="Calibri"/>
              </a:rPr>
              <a:t>ленн</a:t>
            </a:r>
            <a:r>
              <a:rPr sz="2400" u="sng" spc="-5" dirty="0">
                <a:latin typeface="Calibri"/>
                <a:cs typeface="Calibri"/>
              </a:rPr>
              <a:t>ы</a:t>
            </a:r>
            <a:r>
              <a:rPr sz="2400" u="sng" dirty="0">
                <a:latin typeface="Calibri"/>
                <a:cs typeface="Calibri"/>
              </a:rPr>
              <a:t>х ее</a:t>
            </a:r>
            <a:r>
              <a:rPr sz="2400" u="sng" spc="85" dirty="0">
                <a:latin typeface="Calibri"/>
                <a:cs typeface="Calibri"/>
              </a:rPr>
              <a:t> </a:t>
            </a:r>
            <a:r>
              <a:rPr sz="2400" u="sng" dirty="0">
                <a:latin typeface="Calibri"/>
                <a:cs typeface="Calibri"/>
              </a:rPr>
              <a:t>члена</a:t>
            </a:r>
            <a:r>
              <a:rPr sz="2400" u="sng" spc="-5" dirty="0">
                <a:latin typeface="Calibri"/>
                <a:cs typeface="Calibri"/>
              </a:rPr>
              <a:t>м</a:t>
            </a:r>
            <a:r>
              <a:rPr sz="2400" u="sng" spc="5" dirty="0">
                <a:latin typeface="Calibri"/>
                <a:cs typeface="Calibri"/>
              </a:rPr>
              <a:t>и</a:t>
            </a:r>
            <a:r>
              <a:rPr sz="2400" dirty="0">
                <a:latin typeface="Calibri"/>
                <a:cs typeface="Calibri"/>
              </a:rPr>
              <a:t>,</a:t>
            </a:r>
            <a:r>
              <a:rPr sz="2400" spc="8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с</a:t>
            </a:r>
            <a:r>
              <a:rPr sz="2400" b="1" spc="8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уче</a:t>
            </a:r>
            <a:r>
              <a:rPr sz="2400" b="1" spc="-25" dirty="0">
                <a:latin typeface="Calibri"/>
                <a:cs typeface="Calibri"/>
              </a:rPr>
              <a:t>т</a:t>
            </a:r>
            <a:r>
              <a:rPr sz="2400" b="1" dirty="0">
                <a:latin typeface="Calibri"/>
                <a:cs typeface="Calibri"/>
              </a:rPr>
              <a:t>ом</a:t>
            </a:r>
            <a:r>
              <a:rPr sz="2400" b="1" spc="85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р</a:t>
            </a:r>
            <a:r>
              <a:rPr sz="2400" b="1" dirty="0">
                <a:latin typeface="Calibri"/>
                <a:cs typeface="Calibri"/>
              </a:rPr>
              <a:t>анее</a:t>
            </a:r>
            <a:r>
              <a:rPr sz="2400" b="1" spc="8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внесенн</a:t>
            </a:r>
            <a:r>
              <a:rPr sz="2400" b="1" spc="-5" dirty="0">
                <a:latin typeface="Calibri"/>
                <a:cs typeface="Calibri"/>
              </a:rPr>
              <a:t>ы</a:t>
            </a:r>
            <a:r>
              <a:rPr sz="2400" b="1" dirty="0">
                <a:latin typeface="Calibri"/>
                <a:cs typeface="Calibri"/>
              </a:rPr>
              <a:t>х</a:t>
            </a:r>
            <a:r>
              <a:rPr sz="2400" b="1" spc="9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и</a:t>
            </a:r>
            <a:r>
              <a:rPr sz="2400" b="1" dirty="0">
                <a:latin typeface="Calibri"/>
                <a:cs typeface="Calibri"/>
              </a:rPr>
              <a:t>ми</a:t>
            </a:r>
            <a:r>
              <a:rPr sz="2400" b="1" spc="75" dirty="0">
                <a:latin typeface="Calibri"/>
                <a:cs typeface="Calibri"/>
              </a:rPr>
              <a:t> </a:t>
            </a:r>
            <a:r>
              <a:rPr sz="2400" b="1" spc="10" dirty="0">
                <a:latin typeface="Calibri"/>
                <a:cs typeface="Calibri"/>
              </a:rPr>
              <a:t>в</a:t>
            </a:r>
            <a:r>
              <a:rPr sz="2400" b="1" spc="-5" dirty="0">
                <a:latin typeface="Calibri"/>
                <a:cs typeface="Calibri"/>
              </a:rPr>
              <a:t>з</a:t>
            </a:r>
            <a:r>
              <a:rPr sz="2400" b="1" dirty="0">
                <a:latin typeface="Calibri"/>
                <a:cs typeface="Calibri"/>
              </a:rPr>
              <a:t>носов</a:t>
            </a:r>
            <a:r>
              <a:rPr sz="2400" b="1" spc="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в </a:t>
            </a:r>
            <a:r>
              <a:rPr sz="2400" spc="-35" dirty="0">
                <a:latin typeface="Calibri"/>
                <a:cs typeface="Calibri"/>
              </a:rPr>
              <a:t>к</a:t>
            </a:r>
            <a:r>
              <a:rPr sz="2400" spc="-5" dirty="0">
                <a:latin typeface="Calibri"/>
                <a:cs typeface="Calibri"/>
              </a:rPr>
              <a:t>омп</a:t>
            </a:r>
            <a:r>
              <a:rPr sz="2400" dirty="0">
                <a:latin typeface="Calibri"/>
                <a:cs typeface="Calibri"/>
              </a:rPr>
              <a:t>енса</a:t>
            </a:r>
            <a:r>
              <a:rPr sz="2400" spc="-5" dirty="0">
                <a:latin typeface="Calibri"/>
                <a:cs typeface="Calibri"/>
              </a:rPr>
              <a:t>цио</a:t>
            </a:r>
            <a:r>
              <a:rPr sz="2400" dirty="0">
                <a:latin typeface="Calibri"/>
                <a:cs typeface="Calibri"/>
              </a:rPr>
              <a:t>нн</a:t>
            </a:r>
            <a:r>
              <a:rPr sz="2400" spc="5" dirty="0">
                <a:latin typeface="Calibri"/>
                <a:cs typeface="Calibri"/>
              </a:rPr>
              <a:t>ы</a:t>
            </a:r>
            <a:r>
              <a:rPr sz="2400" dirty="0">
                <a:latin typeface="Calibri"/>
                <a:cs typeface="Calibri"/>
              </a:rPr>
              <a:t>й     </a:t>
            </a:r>
            <a:r>
              <a:rPr sz="2400" spc="-2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ф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нд    </a:t>
            </a:r>
            <a:r>
              <a:rPr sz="2400" spc="26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т</a:t>
            </a:r>
            <a:r>
              <a:rPr sz="2400" dirty="0">
                <a:latin typeface="Calibri"/>
                <a:cs typeface="Calibri"/>
              </a:rPr>
              <a:t>а</a:t>
            </a:r>
            <a:r>
              <a:rPr sz="2400" spc="-35" dirty="0">
                <a:latin typeface="Calibri"/>
                <a:cs typeface="Calibri"/>
              </a:rPr>
              <a:t>к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й    </a:t>
            </a:r>
            <a:r>
              <a:rPr sz="2400" spc="2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не</a:t>
            </a:r>
            <a:r>
              <a:rPr sz="2400" spc="-35" dirty="0">
                <a:latin typeface="Calibri"/>
                <a:cs typeface="Calibri"/>
              </a:rPr>
              <a:t>к</a:t>
            </a:r>
            <a:r>
              <a:rPr sz="2400" spc="5" dirty="0">
                <a:latin typeface="Calibri"/>
                <a:cs typeface="Calibri"/>
              </a:rPr>
              <a:t>ом</a:t>
            </a:r>
            <a:r>
              <a:rPr sz="2400" spc="-5" dirty="0">
                <a:latin typeface="Calibri"/>
                <a:cs typeface="Calibri"/>
              </a:rPr>
              <a:t>м</a:t>
            </a:r>
            <a:r>
              <a:rPr sz="2400" dirty="0">
                <a:latin typeface="Calibri"/>
                <a:cs typeface="Calibri"/>
              </a:rPr>
              <a:t>ерчес</a:t>
            </a:r>
            <a:r>
              <a:rPr sz="2400" spc="-35" dirty="0">
                <a:latin typeface="Calibri"/>
                <a:cs typeface="Calibri"/>
              </a:rPr>
              <a:t>к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й 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р</a:t>
            </a:r>
            <a:r>
              <a:rPr sz="2400" spc="-15" dirty="0">
                <a:latin typeface="Calibri"/>
                <a:cs typeface="Calibri"/>
              </a:rPr>
              <a:t>г</a:t>
            </a:r>
            <a:r>
              <a:rPr sz="2400" dirty="0">
                <a:latin typeface="Calibri"/>
                <a:cs typeface="Calibri"/>
              </a:rPr>
              <a:t>ан</a:t>
            </a:r>
            <a:r>
              <a:rPr sz="2400" spc="-5" dirty="0">
                <a:latin typeface="Calibri"/>
                <a:cs typeface="Calibri"/>
              </a:rPr>
              <a:t>и</a:t>
            </a:r>
            <a:r>
              <a:rPr sz="2400" dirty="0">
                <a:latin typeface="Calibri"/>
                <a:cs typeface="Calibri"/>
              </a:rPr>
              <a:t>за</a:t>
            </a:r>
            <a:r>
              <a:rPr sz="2400" spc="-5" dirty="0">
                <a:latin typeface="Calibri"/>
                <a:cs typeface="Calibri"/>
              </a:rPr>
              <a:t>ц</a:t>
            </a:r>
            <a:r>
              <a:rPr sz="2400" spc="5" dirty="0">
                <a:latin typeface="Calibri"/>
                <a:cs typeface="Calibri"/>
              </a:rPr>
              <a:t>и</a:t>
            </a:r>
            <a:r>
              <a:rPr sz="2400" spc="-5" dirty="0">
                <a:latin typeface="Calibri"/>
                <a:cs typeface="Calibri"/>
              </a:rPr>
              <a:t>и</a:t>
            </a:r>
            <a:r>
              <a:rPr sz="2400" dirty="0">
                <a:latin typeface="Calibri"/>
                <a:cs typeface="Calibri"/>
              </a:rPr>
              <a:t>, </a:t>
            </a:r>
            <a:r>
              <a:rPr sz="2400" spc="1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а </a:t>
            </a:r>
            <a:r>
              <a:rPr sz="2400" spc="15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т</a:t>
            </a:r>
            <a:r>
              <a:rPr sz="2400" dirty="0">
                <a:latin typeface="Calibri"/>
                <a:cs typeface="Calibri"/>
              </a:rPr>
              <a:t>а</a:t>
            </a:r>
            <a:r>
              <a:rPr sz="2400" spc="-10" dirty="0">
                <a:latin typeface="Calibri"/>
                <a:cs typeface="Calibri"/>
              </a:rPr>
              <a:t>к</a:t>
            </a:r>
            <a:r>
              <a:rPr sz="2400" spc="-25" dirty="0">
                <a:latin typeface="Calibri"/>
                <a:cs typeface="Calibri"/>
              </a:rPr>
              <a:t>ж</a:t>
            </a:r>
            <a:r>
              <a:rPr sz="2400" dirty="0">
                <a:latin typeface="Calibri"/>
                <a:cs typeface="Calibri"/>
              </a:rPr>
              <a:t>е </a:t>
            </a:r>
            <a:r>
              <a:rPr sz="2400" spc="1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с </a:t>
            </a:r>
            <a:r>
              <a:rPr sz="2400" spc="1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уч</a:t>
            </a:r>
            <a:r>
              <a:rPr sz="2400" spc="-10" dirty="0">
                <a:latin typeface="Calibri"/>
                <a:cs typeface="Calibri"/>
              </a:rPr>
              <a:t>е</a:t>
            </a:r>
            <a:r>
              <a:rPr sz="2400" spc="-30" dirty="0">
                <a:latin typeface="Calibri"/>
                <a:cs typeface="Calibri"/>
              </a:rPr>
              <a:t>т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м </a:t>
            </a:r>
            <a:r>
              <a:rPr sz="2400" spc="13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в</a:t>
            </a:r>
            <a:r>
              <a:rPr sz="2400" b="1" spc="-5" dirty="0">
                <a:latin typeface="Calibri"/>
                <a:cs typeface="Calibri"/>
              </a:rPr>
              <a:t>з</a:t>
            </a:r>
            <a:r>
              <a:rPr sz="2400" b="1" dirty="0">
                <a:latin typeface="Calibri"/>
                <a:cs typeface="Calibri"/>
              </a:rPr>
              <a:t>носов, </a:t>
            </a:r>
            <a:r>
              <a:rPr sz="2400" b="1" spc="14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в</a:t>
            </a:r>
            <a:r>
              <a:rPr sz="2400" b="1" dirty="0">
                <a:latin typeface="Calibri"/>
                <a:cs typeface="Calibri"/>
              </a:rPr>
              <a:t>несенн</a:t>
            </a:r>
            <a:r>
              <a:rPr sz="2400" b="1" spc="-5" dirty="0">
                <a:latin typeface="Calibri"/>
                <a:cs typeface="Calibri"/>
              </a:rPr>
              <a:t>ы</a:t>
            </a:r>
            <a:r>
              <a:rPr sz="2400" b="1" dirty="0">
                <a:latin typeface="Calibri"/>
                <a:cs typeface="Calibri"/>
              </a:rPr>
              <a:t>х </a:t>
            </a:r>
            <a:r>
              <a:rPr sz="2400" b="1" spc="-5" dirty="0">
                <a:latin typeface="Calibri"/>
                <a:cs typeface="Calibri"/>
              </a:rPr>
              <a:t>р</a:t>
            </a:r>
            <a:r>
              <a:rPr sz="2400" b="1" dirty="0">
                <a:latin typeface="Calibri"/>
                <a:cs typeface="Calibri"/>
              </a:rPr>
              <a:t>анее </a:t>
            </a:r>
            <a:r>
              <a:rPr sz="2400" b="1" spc="-16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и</a:t>
            </a:r>
            <a:r>
              <a:rPr sz="2400" b="1" dirty="0">
                <a:latin typeface="Calibri"/>
                <a:cs typeface="Calibri"/>
              </a:rPr>
              <a:t>ск</a:t>
            </a:r>
            <a:r>
              <a:rPr sz="2400" b="1" spc="-5" dirty="0">
                <a:latin typeface="Calibri"/>
                <a:cs typeface="Calibri"/>
              </a:rPr>
              <a:t>л</a:t>
            </a:r>
            <a:r>
              <a:rPr sz="2400" b="1" dirty="0">
                <a:latin typeface="Calibri"/>
                <a:cs typeface="Calibri"/>
              </a:rPr>
              <a:t>юченн</a:t>
            </a:r>
            <a:r>
              <a:rPr sz="2400" b="1" spc="-5" dirty="0">
                <a:latin typeface="Calibri"/>
                <a:cs typeface="Calibri"/>
              </a:rPr>
              <a:t>ы</a:t>
            </a:r>
            <a:r>
              <a:rPr sz="2400" b="1" spc="15" dirty="0">
                <a:latin typeface="Calibri"/>
                <a:cs typeface="Calibri"/>
              </a:rPr>
              <a:t>м</a:t>
            </a:r>
            <a:r>
              <a:rPr sz="2400" b="1" dirty="0">
                <a:latin typeface="Calibri"/>
                <a:cs typeface="Calibri"/>
              </a:rPr>
              <a:t>и </a:t>
            </a:r>
            <a:r>
              <a:rPr sz="2400" b="1" spc="-15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ч</a:t>
            </a:r>
            <a:r>
              <a:rPr sz="2400" b="1" spc="-5" dirty="0">
                <a:latin typeface="Calibri"/>
                <a:cs typeface="Calibri"/>
              </a:rPr>
              <a:t>л</a:t>
            </a:r>
            <a:r>
              <a:rPr sz="2400" b="1" dirty="0">
                <a:latin typeface="Calibri"/>
                <a:cs typeface="Calibri"/>
              </a:rPr>
              <a:t>енами </a:t>
            </a:r>
            <a:r>
              <a:rPr sz="2400" b="1" spc="-17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С</a:t>
            </a:r>
            <a:r>
              <a:rPr sz="2400" b="1" spc="-5" dirty="0">
                <a:latin typeface="Calibri"/>
                <a:cs typeface="Calibri"/>
              </a:rPr>
              <a:t>Р</a:t>
            </a:r>
            <a:r>
              <a:rPr sz="2400" b="1" dirty="0">
                <a:latin typeface="Calibri"/>
                <a:cs typeface="Calibri"/>
              </a:rPr>
              <a:t>О </a:t>
            </a:r>
            <a:r>
              <a:rPr sz="2400" b="1" spc="-16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и </a:t>
            </a:r>
            <a:r>
              <a:rPr sz="2400" b="1" spc="-17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ч</a:t>
            </a:r>
            <a:r>
              <a:rPr sz="2400" b="1" spc="-5" dirty="0">
                <a:latin typeface="Calibri"/>
                <a:cs typeface="Calibri"/>
              </a:rPr>
              <a:t>л</a:t>
            </a:r>
            <a:r>
              <a:rPr sz="2400" b="1" spc="15" dirty="0">
                <a:latin typeface="Calibri"/>
                <a:cs typeface="Calibri"/>
              </a:rPr>
              <a:t>е</a:t>
            </a:r>
            <a:r>
              <a:rPr sz="2400" b="1" dirty="0">
                <a:latin typeface="Calibri"/>
                <a:cs typeface="Calibri"/>
              </a:rPr>
              <a:t>нами </a:t>
            </a:r>
            <a:r>
              <a:rPr sz="2400" b="1" spc="-17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С</a:t>
            </a:r>
            <a:r>
              <a:rPr sz="2400" b="1" spc="-5" dirty="0">
                <a:latin typeface="Calibri"/>
                <a:cs typeface="Calibri"/>
              </a:rPr>
              <a:t>Р</a:t>
            </a:r>
            <a:r>
              <a:rPr sz="2400" b="1" spc="-55" dirty="0">
                <a:latin typeface="Calibri"/>
                <a:cs typeface="Calibri"/>
              </a:rPr>
              <a:t>О,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26354" y="4127820"/>
            <a:ext cx="480504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127885" algn="l"/>
                <a:tab pos="4640580" algn="l"/>
              </a:tabLst>
            </a:pPr>
            <a:r>
              <a:rPr sz="2400" b="1" spc="-30" dirty="0">
                <a:latin typeface="Calibri"/>
                <a:cs typeface="Calibri"/>
              </a:rPr>
              <a:t>д</a:t>
            </a:r>
            <a:r>
              <a:rPr sz="2400" b="1" dirty="0">
                <a:latin typeface="Calibri"/>
                <a:cs typeface="Calibri"/>
              </a:rPr>
              <a:t>о</a:t>
            </a:r>
            <a:r>
              <a:rPr sz="2400" b="1" spc="-5" dirty="0">
                <a:latin typeface="Calibri"/>
                <a:cs typeface="Calibri"/>
              </a:rPr>
              <a:t>бр</a:t>
            </a:r>
            <a:r>
              <a:rPr sz="2400" b="1" dirty="0">
                <a:latin typeface="Calibri"/>
                <a:cs typeface="Calibri"/>
              </a:rPr>
              <a:t>ов</a:t>
            </a:r>
            <a:r>
              <a:rPr sz="2400" b="1" spc="-35" dirty="0">
                <a:latin typeface="Calibri"/>
                <a:cs typeface="Calibri"/>
              </a:rPr>
              <a:t>о</a:t>
            </a:r>
            <a:r>
              <a:rPr sz="2400" b="1" spc="-5" dirty="0">
                <a:latin typeface="Calibri"/>
                <a:cs typeface="Calibri"/>
              </a:rPr>
              <a:t>л</a:t>
            </a:r>
            <a:r>
              <a:rPr sz="2400" b="1" spc="-15" dirty="0">
                <a:latin typeface="Calibri"/>
                <a:cs typeface="Calibri"/>
              </a:rPr>
              <a:t>ь</a:t>
            </a:r>
            <a:r>
              <a:rPr sz="2400" b="1" dirty="0">
                <a:latin typeface="Calibri"/>
                <a:cs typeface="Calibri"/>
              </a:rPr>
              <a:t>но	п</a:t>
            </a:r>
            <a:r>
              <a:rPr sz="2400" b="1" spc="-5" dirty="0">
                <a:latin typeface="Calibri"/>
                <a:cs typeface="Calibri"/>
              </a:rPr>
              <a:t>р</a:t>
            </a:r>
            <a:r>
              <a:rPr sz="2400" b="1" dirty="0">
                <a:latin typeface="Calibri"/>
                <a:cs typeface="Calibri"/>
              </a:rPr>
              <a:t>ек</a:t>
            </a:r>
            <a:r>
              <a:rPr sz="2400" b="1" spc="5" dirty="0">
                <a:latin typeface="Calibri"/>
                <a:cs typeface="Calibri"/>
              </a:rPr>
              <a:t>р</a:t>
            </a:r>
            <a:r>
              <a:rPr sz="2400" b="1" spc="-10" dirty="0">
                <a:latin typeface="Calibri"/>
                <a:cs typeface="Calibri"/>
              </a:rPr>
              <a:t>а</a:t>
            </a:r>
            <a:r>
              <a:rPr sz="2400" b="1" dirty="0">
                <a:latin typeface="Calibri"/>
                <a:cs typeface="Calibri"/>
              </a:rPr>
              <a:t>т</a:t>
            </a:r>
            <a:r>
              <a:rPr sz="2400" b="1" spc="-5" dirty="0">
                <a:latin typeface="Calibri"/>
                <a:cs typeface="Calibri"/>
              </a:rPr>
              <a:t>и</a:t>
            </a:r>
            <a:r>
              <a:rPr sz="2400" b="1" dirty="0">
                <a:latin typeface="Calibri"/>
                <a:cs typeface="Calibri"/>
              </a:rPr>
              <a:t>вш</a:t>
            </a:r>
            <a:r>
              <a:rPr sz="2400" b="1" spc="-5" dirty="0">
                <a:latin typeface="Calibri"/>
                <a:cs typeface="Calibri"/>
              </a:rPr>
              <a:t>и</a:t>
            </a:r>
            <a:r>
              <a:rPr sz="2400" b="1" spc="15" dirty="0">
                <a:latin typeface="Calibri"/>
                <a:cs typeface="Calibri"/>
              </a:rPr>
              <a:t>м</a:t>
            </a:r>
            <a:r>
              <a:rPr sz="2400" b="1" dirty="0">
                <a:latin typeface="Calibri"/>
                <a:cs typeface="Calibri"/>
              </a:rPr>
              <a:t>и	в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17454" y="4127820"/>
            <a:ext cx="2244725" cy="695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4460">
              <a:lnSpc>
                <a:spcPct val="100000"/>
              </a:lnSpc>
              <a:tabLst>
                <a:tab pos="749935" algn="l"/>
                <a:tab pos="964565" algn="l"/>
                <a:tab pos="1234440" algn="l"/>
              </a:tabLst>
            </a:pPr>
            <a:r>
              <a:rPr sz="2400" b="1" dirty="0">
                <a:latin typeface="Calibri"/>
                <a:cs typeface="Calibri"/>
              </a:rPr>
              <a:t>ней		ч</a:t>
            </a:r>
            <a:r>
              <a:rPr sz="2400" b="1" spc="-5" dirty="0">
                <a:latin typeface="Calibri"/>
                <a:cs typeface="Calibri"/>
              </a:rPr>
              <a:t>л</a:t>
            </a:r>
            <a:r>
              <a:rPr sz="2400" b="1" dirty="0">
                <a:latin typeface="Calibri"/>
                <a:cs typeface="Calibri"/>
              </a:rPr>
              <a:t>енств</a:t>
            </a:r>
            <a:r>
              <a:rPr sz="2400" b="1" spc="-10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, </a:t>
            </a:r>
            <a:r>
              <a:rPr sz="2400" b="1" dirty="0">
                <a:latin typeface="Calibri"/>
                <a:cs typeface="Calibri"/>
              </a:rPr>
              <a:t>С</a:t>
            </a:r>
            <a:r>
              <a:rPr sz="2400" b="1" spc="-5" dirty="0">
                <a:latin typeface="Calibri"/>
                <a:cs typeface="Calibri"/>
              </a:rPr>
              <a:t>Р</a:t>
            </a:r>
            <a:r>
              <a:rPr sz="2400" b="1" dirty="0">
                <a:latin typeface="Calibri"/>
                <a:cs typeface="Calibri"/>
              </a:rPr>
              <a:t>О	</a:t>
            </a:r>
            <a:r>
              <a:rPr sz="2400" dirty="0">
                <a:latin typeface="Calibri"/>
                <a:cs typeface="Calibri"/>
              </a:rPr>
              <a:t>за	член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в,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026354" y="4493579"/>
            <a:ext cx="480885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53185" algn="l"/>
                <a:tab pos="3646804" algn="l"/>
              </a:tabLst>
            </a:pPr>
            <a:r>
              <a:rPr sz="2400" b="1" dirty="0">
                <a:latin typeface="Calibri"/>
                <a:cs typeface="Calibri"/>
              </a:rPr>
              <a:t>в</a:t>
            </a:r>
            <a:r>
              <a:rPr sz="2400" b="1" spc="-5" dirty="0">
                <a:latin typeface="Calibri"/>
                <a:cs typeface="Calibri"/>
              </a:rPr>
              <a:t>з</a:t>
            </a:r>
            <a:r>
              <a:rPr sz="2400" b="1" dirty="0">
                <a:latin typeface="Calibri"/>
                <a:cs typeface="Calibri"/>
              </a:rPr>
              <a:t>носов,	пе</a:t>
            </a:r>
            <a:r>
              <a:rPr sz="2400" b="1" spc="-5" dirty="0">
                <a:latin typeface="Calibri"/>
                <a:cs typeface="Calibri"/>
              </a:rPr>
              <a:t>р</a:t>
            </a:r>
            <a:r>
              <a:rPr sz="2400" b="1" dirty="0">
                <a:latin typeface="Calibri"/>
                <a:cs typeface="Calibri"/>
              </a:rPr>
              <a:t>еч</a:t>
            </a:r>
            <a:r>
              <a:rPr sz="2400" b="1" spc="-5" dirty="0">
                <a:latin typeface="Calibri"/>
                <a:cs typeface="Calibri"/>
              </a:rPr>
              <a:t>и</a:t>
            </a:r>
            <a:r>
              <a:rPr sz="2400" b="1" dirty="0">
                <a:latin typeface="Calibri"/>
                <a:cs typeface="Calibri"/>
              </a:rPr>
              <a:t>с</a:t>
            </a:r>
            <a:r>
              <a:rPr sz="2400" b="1" spc="-5" dirty="0">
                <a:latin typeface="Calibri"/>
                <a:cs typeface="Calibri"/>
              </a:rPr>
              <a:t>л</a:t>
            </a:r>
            <a:r>
              <a:rPr sz="2400" b="1" dirty="0">
                <a:latin typeface="Calibri"/>
                <a:cs typeface="Calibri"/>
              </a:rPr>
              <a:t>е</a:t>
            </a:r>
            <a:r>
              <a:rPr sz="2400" b="1" spc="10" dirty="0">
                <a:latin typeface="Calibri"/>
                <a:cs typeface="Calibri"/>
              </a:rPr>
              <a:t>н</a:t>
            </a:r>
            <a:r>
              <a:rPr sz="2400" b="1" dirty="0">
                <a:latin typeface="Calibri"/>
                <a:cs typeface="Calibri"/>
              </a:rPr>
              <a:t>н</a:t>
            </a:r>
            <a:r>
              <a:rPr sz="2400" b="1" spc="-5" dirty="0">
                <a:latin typeface="Calibri"/>
                <a:cs typeface="Calibri"/>
              </a:rPr>
              <a:t>ы</a:t>
            </a:r>
            <a:r>
              <a:rPr sz="2400" b="1" dirty="0">
                <a:latin typeface="Calibri"/>
                <a:cs typeface="Calibri"/>
              </a:rPr>
              <a:t>х	</a:t>
            </a:r>
            <a:r>
              <a:rPr sz="2400" b="1" spc="-5" dirty="0">
                <a:latin typeface="Calibri"/>
                <a:cs typeface="Calibri"/>
              </a:rPr>
              <a:t>д</a:t>
            </a:r>
            <a:r>
              <a:rPr sz="2400" b="1" spc="-30" dirty="0">
                <a:latin typeface="Calibri"/>
                <a:cs typeface="Calibri"/>
              </a:rPr>
              <a:t>р</a:t>
            </a:r>
            <a:r>
              <a:rPr sz="2400" b="1" dirty="0">
                <a:latin typeface="Calibri"/>
                <a:cs typeface="Calibri"/>
              </a:rPr>
              <a:t>уг</a:t>
            </a:r>
            <a:r>
              <a:rPr sz="2400" b="1" spc="5" dirty="0">
                <a:latin typeface="Calibri"/>
                <a:cs typeface="Calibri"/>
              </a:rPr>
              <a:t>и</a:t>
            </a:r>
            <a:r>
              <a:rPr sz="2400" b="1" dirty="0">
                <a:latin typeface="Calibri"/>
                <a:cs typeface="Calibri"/>
              </a:rPr>
              <a:t>ми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26354" y="4859340"/>
            <a:ext cx="518858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065020" algn="l"/>
                <a:tab pos="4250690" algn="l"/>
                <a:tab pos="4715510" algn="l"/>
              </a:tabLst>
            </a:pPr>
            <a:r>
              <a:rPr sz="2400" spc="-20" dirty="0">
                <a:latin typeface="Calibri"/>
                <a:cs typeface="Calibri"/>
              </a:rPr>
              <a:t>д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бр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в</a:t>
            </a:r>
            <a:r>
              <a:rPr sz="2400" spc="-5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льно	</a:t>
            </a:r>
            <a:r>
              <a:rPr sz="2400" spc="-5" dirty="0">
                <a:latin typeface="Calibri"/>
                <a:cs typeface="Calibri"/>
              </a:rPr>
              <a:t>п</a:t>
            </a:r>
            <a:r>
              <a:rPr sz="2400" dirty="0">
                <a:latin typeface="Calibri"/>
                <a:cs typeface="Calibri"/>
              </a:rPr>
              <a:t>рекр</a:t>
            </a:r>
            <a:r>
              <a:rPr sz="2400" spc="-10" dirty="0">
                <a:latin typeface="Calibri"/>
                <a:cs typeface="Calibri"/>
              </a:rPr>
              <a:t>а</a:t>
            </a:r>
            <a:r>
              <a:rPr sz="2400" spc="-5" dirty="0">
                <a:latin typeface="Calibri"/>
                <a:cs typeface="Calibri"/>
              </a:rPr>
              <a:t>ти</a:t>
            </a:r>
            <a:r>
              <a:rPr sz="2400" dirty="0">
                <a:latin typeface="Calibri"/>
                <a:cs typeface="Calibri"/>
              </a:rPr>
              <a:t>вш</a:t>
            </a:r>
            <a:r>
              <a:rPr sz="2400" spc="-5" dirty="0">
                <a:latin typeface="Calibri"/>
                <a:cs typeface="Calibri"/>
              </a:rPr>
              <a:t>и</a:t>
            </a:r>
            <a:r>
              <a:rPr sz="2400" dirty="0">
                <a:latin typeface="Calibri"/>
                <a:cs typeface="Calibri"/>
              </a:rPr>
              <a:t>х	в	н</a:t>
            </a:r>
            <a:r>
              <a:rPr sz="2400" spc="-5" dirty="0">
                <a:latin typeface="Calibri"/>
                <a:cs typeface="Calibri"/>
              </a:rPr>
              <a:t>и</a:t>
            </a:r>
            <a:r>
              <a:rPr sz="2400" dirty="0">
                <a:latin typeface="Calibri"/>
                <a:cs typeface="Calibri"/>
              </a:rPr>
              <a:t>х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509706" y="4859340"/>
            <a:ext cx="175260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574165" algn="l"/>
              </a:tabLst>
            </a:pPr>
            <a:r>
              <a:rPr sz="2400" dirty="0">
                <a:latin typeface="Calibri"/>
                <a:cs typeface="Calibri"/>
              </a:rPr>
              <a:t>чл</a:t>
            </a:r>
            <a:r>
              <a:rPr sz="2400" spc="-10" dirty="0">
                <a:latin typeface="Calibri"/>
                <a:cs typeface="Calibri"/>
              </a:rPr>
              <a:t>е</a:t>
            </a:r>
            <a:r>
              <a:rPr sz="2400" dirty="0">
                <a:latin typeface="Calibri"/>
                <a:cs typeface="Calibri"/>
              </a:rPr>
              <a:t>нс</a:t>
            </a:r>
            <a:r>
              <a:rPr sz="2400" spc="-5" dirty="0">
                <a:latin typeface="Calibri"/>
                <a:cs typeface="Calibri"/>
              </a:rPr>
              <a:t>т</a:t>
            </a:r>
            <a:r>
              <a:rPr sz="2400" dirty="0">
                <a:latin typeface="Calibri"/>
                <a:cs typeface="Calibri"/>
              </a:rPr>
              <a:t>в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,	и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26354" y="5225100"/>
            <a:ext cx="6214872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586865" algn="l"/>
                <a:tab pos="3535679" algn="l"/>
                <a:tab pos="4195445" algn="l"/>
              </a:tabLst>
            </a:pPr>
            <a:r>
              <a:rPr sz="2400" b="1" spc="-30" dirty="0">
                <a:latin typeface="Calibri"/>
                <a:cs typeface="Calibri"/>
              </a:rPr>
              <a:t>д</a:t>
            </a:r>
            <a:r>
              <a:rPr sz="2400" b="1" spc="-35" dirty="0">
                <a:latin typeface="Calibri"/>
                <a:cs typeface="Calibri"/>
              </a:rPr>
              <a:t>о</a:t>
            </a:r>
            <a:r>
              <a:rPr sz="2400" b="1" spc="-50" dirty="0">
                <a:latin typeface="Calibri"/>
                <a:cs typeface="Calibri"/>
              </a:rPr>
              <a:t>х</a:t>
            </a:r>
            <a:r>
              <a:rPr sz="2400" b="1" spc="-60" dirty="0">
                <a:latin typeface="Calibri"/>
                <a:cs typeface="Calibri"/>
              </a:rPr>
              <a:t>о</a:t>
            </a:r>
            <a:r>
              <a:rPr sz="2400" b="1" spc="-30" dirty="0">
                <a:latin typeface="Calibri"/>
                <a:cs typeface="Calibri"/>
              </a:rPr>
              <a:t>д</a:t>
            </a:r>
            <a:r>
              <a:rPr sz="2400" b="1" dirty="0">
                <a:latin typeface="Calibri"/>
                <a:cs typeface="Calibri"/>
              </a:rPr>
              <a:t>ов</a:t>
            </a:r>
            <a:r>
              <a:rPr sz="2400" dirty="0">
                <a:latin typeface="Calibri"/>
                <a:cs typeface="Calibri"/>
              </a:rPr>
              <a:t>,	</a:t>
            </a:r>
            <a:r>
              <a:rPr sz="2400" b="1" spc="-5" dirty="0">
                <a:latin typeface="Calibri"/>
                <a:cs typeface="Calibri"/>
              </a:rPr>
              <a:t>п</a:t>
            </a:r>
            <a:r>
              <a:rPr sz="2400" b="1" spc="-55" dirty="0">
                <a:latin typeface="Calibri"/>
                <a:cs typeface="Calibri"/>
              </a:rPr>
              <a:t>о</a:t>
            </a:r>
            <a:r>
              <a:rPr sz="2400" b="1" dirty="0">
                <a:latin typeface="Calibri"/>
                <a:cs typeface="Calibri"/>
              </a:rPr>
              <a:t>лученн</a:t>
            </a:r>
            <a:r>
              <a:rPr sz="2400" b="1" spc="-5" dirty="0">
                <a:latin typeface="Calibri"/>
                <a:cs typeface="Calibri"/>
              </a:rPr>
              <a:t>ы</a:t>
            </a:r>
            <a:r>
              <a:rPr sz="2400" b="1" dirty="0">
                <a:latin typeface="Calibri"/>
                <a:cs typeface="Calibri"/>
              </a:rPr>
              <a:t>х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b="1" spc="-20" dirty="0">
                <a:latin typeface="Calibri"/>
                <a:cs typeface="Calibri"/>
              </a:rPr>
              <a:t>о</a:t>
            </a:r>
            <a:r>
              <a:rPr sz="2400" b="1" dirty="0">
                <a:latin typeface="Calibri"/>
                <a:cs typeface="Calibri"/>
              </a:rPr>
              <a:t>т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b="1" dirty="0">
                <a:latin typeface="Calibri"/>
                <a:cs typeface="Calibri"/>
              </a:rPr>
              <a:t>раз</a:t>
            </a:r>
            <a:r>
              <a:rPr sz="2400" b="1" spc="-5" dirty="0">
                <a:latin typeface="Calibri"/>
                <a:cs typeface="Calibri"/>
              </a:rPr>
              <a:t>м</a:t>
            </a:r>
            <a:r>
              <a:rPr sz="2400" b="1" dirty="0">
                <a:latin typeface="Calibri"/>
                <a:cs typeface="Calibri"/>
              </a:rPr>
              <a:t>е</a:t>
            </a:r>
            <a:r>
              <a:rPr sz="2400" b="1" spc="-25" dirty="0">
                <a:latin typeface="Calibri"/>
                <a:cs typeface="Calibri"/>
              </a:rPr>
              <a:t>щ</a:t>
            </a:r>
            <a:r>
              <a:rPr sz="2400" b="1" dirty="0">
                <a:latin typeface="Calibri"/>
                <a:cs typeface="Calibri"/>
              </a:rPr>
              <a:t>ен</a:t>
            </a:r>
            <a:r>
              <a:rPr sz="2400" b="1" spc="5" dirty="0">
                <a:latin typeface="Calibri"/>
                <a:cs typeface="Calibri"/>
              </a:rPr>
              <a:t>и</a:t>
            </a:r>
            <a:r>
              <a:rPr sz="2400" b="1" dirty="0">
                <a:latin typeface="Calibri"/>
                <a:cs typeface="Calibri"/>
              </a:rPr>
              <a:t>я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7241226" y="5225100"/>
            <a:ext cx="1020444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Calibri"/>
                <a:cs typeface="Calibri"/>
              </a:rPr>
              <a:t>ср</a:t>
            </a:r>
            <a:r>
              <a:rPr sz="2400" b="1" spc="-35" dirty="0">
                <a:latin typeface="Calibri"/>
                <a:cs typeface="Calibri"/>
              </a:rPr>
              <a:t>ед</a:t>
            </a:r>
            <a:r>
              <a:rPr sz="2400" b="1" dirty="0">
                <a:latin typeface="Calibri"/>
                <a:cs typeface="Calibri"/>
              </a:rPr>
              <a:t>с</a:t>
            </a:r>
            <a:r>
              <a:rPr sz="2400" b="1" spc="-20" dirty="0">
                <a:latin typeface="Calibri"/>
                <a:cs typeface="Calibri"/>
              </a:rPr>
              <a:t>т</a:t>
            </a:r>
            <a:r>
              <a:rPr sz="2400" b="1" dirty="0">
                <a:latin typeface="Calibri"/>
                <a:cs typeface="Calibri"/>
              </a:rPr>
              <a:t>в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026354" y="5590859"/>
            <a:ext cx="4696460" cy="695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2816225" algn="l"/>
                <a:tab pos="3959225" algn="l"/>
              </a:tabLst>
            </a:pPr>
            <a:r>
              <a:rPr sz="2400" spc="-35" dirty="0">
                <a:latin typeface="Calibri"/>
                <a:cs typeface="Calibri"/>
              </a:rPr>
              <a:t>к</a:t>
            </a:r>
            <a:r>
              <a:rPr sz="2400" spc="-5" dirty="0">
                <a:latin typeface="Calibri"/>
                <a:cs typeface="Calibri"/>
              </a:rPr>
              <a:t>омп</a:t>
            </a:r>
            <a:r>
              <a:rPr sz="2400" dirty="0">
                <a:latin typeface="Calibri"/>
                <a:cs typeface="Calibri"/>
              </a:rPr>
              <a:t>енса</a:t>
            </a:r>
            <a:r>
              <a:rPr sz="2400" spc="-5" dirty="0">
                <a:latin typeface="Calibri"/>
                <a:cs typeface="Calibri"/>
              </a:rPr>
              <a:t>цио</a:t>
            </a:r>
            <a:r>
              <a:rPr sz="2400" dirty="0">
                <a:latin typeface="Calibri"/>
                <a:cs typeface="Calibri"/>
              </a:rPr>
              <a:t>нн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spc="-30" dirty="0">
                <a:latin typeface="Calibri"/>
                <a:cs typeface="Calibri"/>
              </a:rPr>
              <a:t>г</a:t>
            </a:r>
            <a:r>
              <a:rPr sz="2400" dirty="0">
                <a:latin typeface="Calibri"/>
                <a:cs typeface="Calibri"/>
              </a:rPr>
              <a:t>о	ф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нда	</a:t>
            </a:r>
            <a:r>
              <a:rPr sz="2400" spc="-5" dirty="0">
                <a:latin typeface="Calibri"/>
                <a:cs typeface="Calibri"/>
              </a:rPr>
              <a:t>т</a:t>
            </a:r>
            <a:r>
              <a:rPr sz="2400" dirty="0">
                <a:latin typeface="Calibri"/>
                <a:cs typeface="Calibri"/>
              </a:rPr>
              <a:t>а</a:t>
            </a:r>
            <a:r>
              <a:rPr sz="2400" spc="-50" dirty="0">
                <a:latin typeface="Calibri"/>
                <a:cs typeface="Calibri"/>
              </a:rPr>
              <a:t>к</a:t>
            </a:r>
            <a:r>
              <a:rPr sz="2400" spc="-5" dirty="0">
                <a:latin typeface="Calibri"/>
                <a:cs typeface="Calibri"/>
              </a:rPr>
              <a:t>ой о</a:t>
            </a:r>
            <a:r>
              <a:rPr sz="2400" dirty="0">
                <a:latin typeface="Calibri"/>
                <a:cs typeface="Calibri"/>
              </a:rPr>
              <a:t>р</a:t>
            </a:r>
            <a:r>
              <a:rPr sz="2400" spc="-15" dirty="0">
                <a:latin typeface="Calibri"/>
                <a:cs typeface="Calibri"/>
              </a:rPr>
              <a:t>г</a:t>
            </a:r>
            <a:r>
              <a:rPr sz="2400" dirty="0">
                <a:latin typeface="Calibri"/>
                <a:cs typeface="Calibri"/>
              </a:rPr>
              <a:t>ан</a:t>
            </a:r>
            <a:r>
              <a:rPr sz="2400" spc="-5" dirty="0">
                <a:latin typeface="Calibri"/>
                <a:cs typeface="Calibri"/>
              </a:rPr>
              <a:t>и</a:t>
            </a:r>
            <a:r>
              <a:rPr sz="2400" dirty="0">
                <a:latin typeface="Calibri"/>
                <a:cs typeface="Calibri"/>
              </a:rPr>
              <a:t>за</a:t>
            </a:r>
            <a:r>
              <a:rPr sz="2400" spc="-5" dirty="0">
                <a:latin typeface="Calibri"/>
                <a:cs typeface="Calibri"/>
              </a:rPr>
              <a:t>ции</a:t>
            </a:r>
            <a:r>
              <a:rPr sz="2400" dirty="0">
                <a:latin typeface="Calibri"/>
                <a:cs typeface="Calibri"/>
              </a:rPr>
              <a:t>.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6009834" y="5590859"/>
            <a:ext cx="225107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не</a:t>
            </a:r>
            <a:r>
              <a:rPr sz="2400" spc="-35" dirty="0">
                <a:latin typeface="Calibri"/>
                <a:cs typeface="Calibri"/>
              </a:rPr>
              <a:t>к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spc="5" dirty="0">
                <a:latin typeface="Calibri"/>
                <a:cs typeface="Calibri"/>
              </a:rPr>
              <a:t>м</a:t>
            </a:r>
            <a:r>
              <a:rPr sz="2400" spc="-5" dirty="0">
                <a:latin typeface="Calibri"/>
                <a:cs typeface="Calibri"/>
              </a:rPr>
              <a:t>м</a:t>
            </a:r>
            <a:r>
              <a:rPr sz="2400" dirty="0">
                <a:latin typeface="Calibri"/>
                <a:cs typeface="Calibri"/>
              </a:rPr>
              <a:t>ерчес</a:t>
            </a:r>
            <a:r>
              <a:rPr sz="2400" spc="-35" dirty="0">
                <a:latin typeface="Calibri"/>
                <a:cs typeface="Calibri"/>
              </a:rPr>
              <a:t>к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й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1763687" y="372160"/>
            <a:ext cx="5688965" cy="615553"/>
          </a:xfrm>
          <a:prstGeom prst="rect">
            <a:avLst/>
          </a:prstGeom>
          <a:solidFill>
            <a:srgbClr val="FCD5B5"/>
          </a:solidFill>
          <a:ln w="25399">
            <a:solidFill>
              <a:srgbClr val="385D8A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Часть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10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стат</a:t>
            </a:r>
            <a:r>
              <a:rPr sz="2000" spc="-10" dirty="0">
                <a:latin typeface="Calibri"/>
                <a:cs typeface="Calibri"/>
              </a:rPr>
              <a:t>ь</a:t>
            </a:r>
            <a:r>
              <a:rPr sz="2000" dirty="0">
                <a:latin typeface="Calibri"/>
                <a:cs typeface="Calibri"/>
              </a:rPr>
              <a:t>и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5" dirty="0">
                <a:latin typeface="Calibri"/>
                <a:cs typeface="Calibri"/>
              </a:rPr>
              <a:t>3</a:t>
            </a:r>
            <a:r>
              <a:rPr sz="1950" spc="15" baseline="25641" dirty="0">
                <a:latin typeface="Calibri"/>
                <a:cs typeface="Calibri"/>
              </a:rPr>
              <a:t>3</a:t>
            </a:r>
            <a:r>
              <a:rPr sz="1950" baseline="25641" dirty="0">
                <a:latin typeface="Calibri"/>
                <a:cs typeface="Calibri"/>
              </a:rPr>
              <a:t> </a:t>
            </a:r>
            <a:r>
              <a:rPr sz="1950" spc="-225" baseline="25641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Ф</a:t>
            </a:r>
            <a:r>
              <a:rPr sz="2000" spc="-30" dirty="0">
                <a:latin typeface="Calibri"/>
                <a:cs typeface="Calibri"/>
              </a:rPr>
              <a:t>ед</a:t>
            </a:r>
            <a:r>
              <a:rPr sz="2000" spc="-5" dirty="0">
                <a:latin typeface="Calibri"/>
                <a:cs typeface="Calibri"/>
              </a:rPr>
              <a:t>е</a:t>
            </a:r>
            <a:r>
              <a:rPr sz="2000" dirty="0">
                <a:latin typeface="Calibri"/>
                <a:cs typeface="Calibri"/>
              </a:rPr>
              <a:t>ра</a:t>
            </a:r>
            <a:r>
              <a:rPr sz="2000" spc="-5" dirty="0">
                <a:latin typeface="Calibri"/>
                <a:cs typeface="Calibri"/>
              </a:rPr>
              <a:t>л</a:t>
            </a:r>
            <a:r>
              <a:rPr sz="2000" spc="-10" dirty="0">
                <a:latin typeface="Calibri"/>
                <a:cs typeface="Calibri"/>
              </a:rPr>
              <a:t>ь</a:t>
            </a:r>
            <a:r>
              <a:rPr sz="2000" spc="-5" dirty="0">
                <a:latin typeface="Calibri"/>
                <a:cs typeface="Calibri"/>
              </a:rPr>
              <a:t>н</a:t>
            </a:r>
            <a:r>
              <a:rPr sz="2000" dirty="0">
                <a:latin typeface="Calibri"/>
                <a:cs typeface="Calibri"/>
              </a:rPr>
              <a:t>о</a:t>
            </a:r>
            <a:r>
              <a:rPr sz="2000" spc="-25" dirty="0">
                <a:latin typeface="Calibri"/>
                <a:cs typeface="Calibri"/>
              </a:rPr>
              <a:t>г</a:t>
            </a:r>
            <a:r>
              <a:rPr sz="2000" dirty="0">
                <a:latin typeface="Calibri"/>
                <a:cs typeface="Calibri"/>
              </a:rPr>
              <a:t>о за</a:t>
            </a:r>
            <a:r>
              <a:rPr sz="2000" spc="-30" dirty="0">
                <a:latin typeface="Calibri"/>
                <a:cs typeface="Calibri"/>
              </a:rPr>
              <a:t>к</a:t>
            </a:r>
            <a:r>
              <a:rPr sz="2000" dirty="0">
                <a:latin typeface="Calibri"/>
                <a:cs typeface="Calibri"/>
              </a:rPr>
              <a:t>о</a:t>
            </a:r>
            <a:r>
              <a:rPr sz="2000" spc="-5" dirty="0">
                <a:latin typeface="Calibri"/>
                <a:cs typeface="Calibri"/>
              </a:rPr>
              <a:t>н</a:t>
            </a:r>
            <a:r>
              <a:rPr sz="2000" dirty="0">
                <a:latin typeface="Calibri"/>
                <a:cs typeface="Calibri"/>
              </a:rPr>
              <a:t>а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№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 smtClean="0">
                <a:latin typeface="Calibri"/>
                <a:cs typeface="Calibri"/>
              </a:rPr>
              <a:t>191</a:t>
            </a:r>
            <a:r>
              <a:rPr sz="2000" spc="-5" dirty="0" smtClean="0">
                <a:latin typeface="Calibri"/>
                <a:cs typeface="Calibri"/>
              </a:rPr>
              <a:t>-</a:t>
            </a:r>
            <a:r>
              <a:rPr sz="2000" spc="-20" dirty="0" smtClean="0">
                <a:latin typeface="Calibri"/>
                <a:cs typeface="Calibri"/>
              </a:rPr>
              <a:t>Ф</a:t>
            </a:r>
            <a:r>
              <a:rPr sz="2000" dirty="0" smtClean="0">
                <a:latin typeface="Calibri"/>
                <a:cs typeface="Calibri"/>
              </a:rPr>
              <a:t>З</a:t>
            </a:r>
            <a:r>
              <a:rPr lang="ru-RU" sz="2000" dirty="0" smtClean="0">
                <a:latin typeface="Calibri"/>
                <a:cs typeface="Calibri"/>
              </a:rPr>
              <a:t> «О введении в действие </a:t>
            </a:r>
            <a:r>
              <a:rPr lang="ru-RU" sz="2000" dirty="0" err="1" smtClean="0">
                <a:latin typeface="Calibri"/>
                <a:cs typeface="Calibri"/>
              </a:rPr>
              <a:t>ГрК</a:t>
            </a:r>
            <a:r>
              <a:rPr lang="ru-RU" sz="2000" dirty="0" smtClean="0">
                <a:latin typeface="Calibri"/>
                <a:cs typeface="Calibri"/>
              </a:rPr>
              <a:t> РФ»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653091" y="135487"/>
            <a:ext cx="12827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600" b="1" spc="-10" dirty="0">
                <a:solidFill>
                  <a:srgbClr val="8A8A8A"/>
                </a:solidFill>
                <a:latin typeface="Calibri"/>
                <a:cs typeface="Calibri"/>
              </a:rPr>
              <a:t>6</a:t>
            </a:r>
            <a:endParaRPr sz="16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3509" y="404553"/>
            <a:ext cx="6816981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82625" algn="ctr">
              <a:lnSpc>
                <a:spcPct val="100000"/>
              </a:lnSpc>
            </a:pPr>
            <a:r>
              <a:rPr sz="2200" spc="-55" dirty="0">
                <a:solidFill>
                  <a:srgbClr val="000000"/>
                </a:solidFill>
                <a:latin typeface="Calibri"/>
                <a:cs typeface="Calibri"/>
              </a:rPr>
              <a:t>К</a:t>
            </a:r>
            <a:r>
              <a:rPr sz="2200" spc="-20" dirty="0">
                <a:solidFill>
                  <a:srgbClr val="000000"/>
                </a:solidFill>
                <a:latin typeface="Calibri"/>
                <a:cs typeface="Calibri"/>
              </a:rPr>
              <a:t>о</a:t>
            </a:r>
            <a:r>
              <a:rPr sz="2200" spc="-15" dirty="0">
                <a:solidFill>
                  <a:srgbClr val="000000"/>
                </a:solidFill>
                <a:latin typeface="Calibri"/>
                <a:cs typeface="Calibri"/>
              </a:rPr>
              <a:t>мпен</a:t>
            </a:r>
            <a:r>
              <a:rPr sz="2200" spc="-5" dirty="0">
                <a:solidFill>
                  <a:srgbClr val="000000"/>
                </a:solidFill>
                <a:latin typeface="Calibri"/>
                <a:cs typeface="Calibri"/>
              </a:rPr>
              <a:t>с</a:t>
            </a:r>
            <a:r>
              <a:rPr sz="2200" spc="-20" dirty="0">
                <a:solidFill>
                  <a:srgbClr val="000000"/>
                </a:solidFill>
                <a:latin typeface="Calibri"/>
                <a:cs typeface="Calibri"/>
              </a:rPr>
              <a:t>а</a:t>
            </a:r>
            <a:r>
              <a:rPr sz="2200" spc="-15" dirty="0">
                <a:solidFill>
                  <a:srgbClr val="000000"/>
                </a:solidFill>
                <a:latin typeface="Calibri"/>
                <a:cs typeface="Calibri"/>
              </a:rPr>
              <a:t>ци</a:t>
            </a:r>
            <a:r>
              <a:rPr sz="2200" spc="-25" dirty="0">
                <a:solidFill>
                  <a:srgbClr val="000000"/>
                </a:solidFill>
                <a:latin typeface="Calibri"/>
                <a:cs typeface="Calibri"/>
              </a:rPr>
              <a:t>о</a:t>
            </a:r>
            <a:r>
              <a:rPr sz="2200" spc="-15" dirty="0">
                <a:solidFill>
                  <a:srgbClr val="000000"/>
                </a:solidFill>
                <a:latin typeface="Calibri"/>
                <a:cs typeface="Calibri"/>
              </a:rPr>
              <a:t>нн</a:t>
            </a:r>
            <a:r>
              <a:rPr sz="2200" spc="-25" dirty="0">
                <a:solidFill>
                  <a:srgbClr val="000000"/>
                </a:solidFill>
                <a:latin typeface="Calibri"/>
                <a:cs typeface="Calibri"/>
              </a:rPr>
              <a:t>ы</a:t>
            </a:r>
            <a:r>
              <a:rPr sz="2200" spc="-15" dirty="0">
                <a:solidFill>
                  <a:srgbClr val="000000"/>
                </a:solidFill>
                <a:latin typeface="Calibri"/>
                <a:cs typeface="Calibri"/>
              </a:rPr>
              <a:t>й</a:t>
            </a:r>
            <a:r>
              <a:rPr sz="2200" spc="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00000"/>
                </a:solidFill>
                <a:latin typeface="Calibri"/>
                <a:cs typeface="Calibri"/>
              </a:rPr>
              <a:t>ф</a:t>
            </a:r>
            <a:r>
              <a:rPr sz="2200" spc="-25" dirty="0">
                <a:solidFill>
                  <a:srgbClr val="000000"/>
                </a:solidFill>
                <a:latin typeface="Calibri"/>
                <a:cs typeface="Calibri"/>
              </a:rPr>
              <a:t>о</a:t>
            </a:r>
            <a:r>
              <a:rPr sz="2200" spc="-15" dirty="0">
                <a:solidFill>
                  <a:srgbClr val="000000"/>
                </a:solidFill>
                <a:latin typeface="Calibri"/>
                <a:cs typeface="Calibri"/>
              </a:rPr>
              <a:t>нд</a:t>
            </a:r>
            <a:r>
              <a:rPr sz="2200" spc="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200" spc="-15" dirty="0" err="1">
                <a:solidFill>
                  <a:srgbClr val="000000"/>
                </a:solidFill>
                <a:latin typeface="Calibri"/>
                <a:cs typeface="Calibri"/>
              </a:rPr>
              <a:t>в</a:t>
            </a:r>
            <a:r>
              <a:rPr sz="2200" spc="-25" dirty="0" err="1">
                <a:solidFill>
                  <a:srgbClr val="000000"/>
                </a:solidFill>
                <a:latin typeface="Calibri"/>
                <a:cs typeface="Calibri"/>
              </a:rPr>
              <a:t>о</a:t>
            </a:r>
            <a:r>
              <a:rPr sz="2200" spc="-15" dirty="0" err="1">
                <a:solidFill>
                  <a:srgbClr val="000000"/>
                </a:solidFill>
                <a:latin typeface="Calibri"/>
                <a:cs typeface="Calibri"/>
              </a:rPr>
              <a:t>зме</a:t>
            </a:r>
            <a:r>
              <a:rPr sz="2200" spc="-50" dirty="0" err="1">
                <a:solidFill>
                  <a:srgbClr val="000000"/>
                </a:solidFill>
                <a:latin typeface="Calibri"/>
                <a:cs typeface="Calibri"/>
              </a:rPr>
              <a:t>щ</a:t>
            </a:r>
            <a:r>
              <a:rPr sz="2200" spc="-15" dirty="0" err="1">
                <a:solidFill>
                  <a:srgbClr val="000000"/>
                </a:solidFill>
                <a:latin typeface="Calibri"/>
                <a:cs typeface="Calibri"/>
              </a:rPr>
              <a:t>ения</a:t>
            </a:r>
            <a:r>
              <a:rPr sz="2200" spc="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200" spc="-15" dirty="0" err="1" smtClean="0">
                <a:solidFill>
                  <a:srgbClr val="000000"/>
                </a:solidFill>
                <a:latin typeface="Calibri"/>
                <a:cs typeface="Calibri"/>
              </a:rPr>
              <a:t>в</a:t>
            </a:r>
            <a:r>
              <a:rPr sz="2200" spc="-20" dirty="0" err="1" smtClean="0">
                <a:solidFill>
                  <a:srgbClr val="000000"/>
                </a:solidFill>
                <a:latin typeface="Calibri"/>
                <a:cs typeface="Calibri"/>
              </a:rPr>
              <a:t>р</a:t>
            </a:r>
            <a:r>
              <a:rPr sz="2200" spc="-55" dirty="0" err="1" smtClean="0">
                <a:solidFill>
                  <a:srgbClr val="000000"/>
                </a:solidFill>
                <a:latin typeface="Calibri"/>
                <a:cs typeface="Calibri"/>
              </a:rPr>
              <a:t>е</a:t>
            </a:r>
            <a:r>
              <a:rPr sz="2200" spc="-10" dirty="0" err="1" smtClean="0">
                <a:solidFill>
                  <a:srgbClr val="000000"/>
                </a:solidFill>
                <a:latin typeface="Calibri"/>
                <a:cs typeface="Calibri"/>
              </a:rPr>
              <a:t>д</a:t>
            </a:r>
            <a:r>
              <a:rPr sz="2200" spc="-15" dirty="0" err="1" smtClean="0">
                <a:solidFill>
                  <a:srgbClr val="000000"/>
                </a:solidFill>
                <a:latin typeface="Calibri"/>
                <a:cs typeface="Calibri"/>
              </a:rPr>
              <a:t>а</a:t>
            </a:r>
            <a:r>
              <a:rPr lang="ru-RU" sz="2200" spc="-15" dirty="0" smtClean="0">
                <a:solidFill>
                  <a:srgbClr val="000000"/>
                </a:solidFill>
                <a:latin typeface="Calibri"/>
                <a:cs typeface="Calibri"/>
              </a:rPr>
              <a:t>       (КФ ВВ)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200" y="914400"/>
            <a:ext cx="8435280" cy="5060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2000" u="heavy" spc="-70" dirty="0">
                <a:latin typeface="Calibri"/>
                <a:cs typeface="Calibri"/>
              </a:rPr>
              <a:t>К</a:t>
            </a:r>
            <a:r>
              <a:rPr sz="2000" u="heavy" dirty="0">
                <a:latin typeface="Calibri"/>
                <a:cs typeface="Calibri"/>
              </a:rPr>
              <a:t>Ф</a:t>
            </a:r>
            <a:r>
              <a:rPr sz="2000" u="heavy" spc="-5" dirty="0">
                <a:latin typeface="Calibri"/>
                <a:cs typeface="Calibri"/>
              </a:rPr>
              <a:t> </a:t>
            </a:r>
            <a:r>
              <a:rPr sz="2000" u="heavy" dirty="0">
                <a:latin typeface="Calibri"/>
                <a:cs typeface="Calibri"/>
              </a:rPr>
              <a:t>ВВ</a:t>
            </a:r>
            <a:r>
              <a:rPr sz="2000" u="heavy" spc="-20" dirty="0">
                <a:latin typeface="Calibri"/>
                <a:cs typeface="Calibri"/>
              </a:rPr>
              <a:t> </a:t>
            </a:r>
            <a:r>
              <a:rPr sz="2000" u="heavy" spc="-5" dirty="0">
                <a:latin typeface="Calibri"/>
                <a:cs typeface="Calibri"/>
              </a:rPr>
              <a:t>ф</a:t>
            </a:r>
            <a:r>
              <a:rPr sz="2000" u="heavy" dirty="0">
                <a:latin typeface="Calibri"/>
                <a:cs typeface="Calibri"/>
              </a:rPr>
              <a:t>орм</a:t>
            </a:r>
            <a:r>
              <a:rPr sz="2000" u="heavy" spc="-5" dirty="0">
                <a:latin typeface="Calibri"/>
                <a:cs typeface="Calibri"/>
              </a:rPr>
              <a:t>и</a:t>
            </a:r>
            <a:r>
              <a:rPr sz="2000" u="heavy" spc="-10" dirty="0">
                <a:latin typeface="Calibri"/>
                <a:cs typeface="Calibri"/>
              </a:rPr>
              <a:t>р</a:t>
            </a:r>
            <a:r>
              <a:rPr sz="2000" u="heavy" spc="-20" dirty="0">
                <a:latin typeface="Calibri"/>
                <a:cs typeface="Calibri"/>
              </a:rPr>
              <a:t>у</a:t>
            </a:r>
            <a:r>
              <a:rPr sz="2000" u="heavy" spc="-15" dirty="0">
                <a:latin typeface="Calibri"/>
                <a:cs typeface="Calibri"/>
              </a:rPr>
              <a:t>е</a:t>
            </a:r>
            <a:r>
              <a:rPr sz="2000" u="heavy" spc="-20" dirty="0">
                <a:latin typeface="Calibri"/>
                <a:cs typeface="Calibri"/>
              </a:rPr>
              <a:t>т</a:t>
            </a:r>
            <a:r>
              <a:rPr sz="2000" u="heavy" dirty="0">
                <a:latin typeface="Calibri"/>
                <a:cs typeface="Calibri"/>
              </a:rPr>
              <a:t>с</a:t>
            </a:r>
            <a:r>
              <a:rPr sz="2000" u="heavy" spc="-5" dirty="0">
                <a:latin typeface="Calibri"/>
                <a:cs typeface="Calibri"/>
              </a:rPr>
              <a:t>я</a:t>
            </a:r>
            <a:r>
              <a:rPr sz="2000" dirty="0">
                <a:latin typeface="Calibri"/>
                <a:cs typeface="Calibri"/>
              </a:rPr>
              <a:t>:</a:t>
            </a:r>
          </a:p>
          <a:p>
            <a:pPr marL="12700" marR="5080" algn="just">
              <a:lnSpc>
                <a:spcPct val="80000"/>
              </a:lnSpc>
              <a:spcBef>
                <a:spcPts val="480"/>
              </a:spcBef>
              <a:buFont typeface="Calibri"/>
              <a:buAutoNum type="arabicParenR"/>
              <a:tabLst>
                <a:tab pos="322580" algn="l"/>
              </a:tabLst>
            </a:pPr>
            <a:r>
              <a:rPr lang="ru-RU" sz="2000" b="1" spc="-5" dirty="0" smtClean="0">
                <a:latin typeface="Calibri"/>
                <a:cs typeface="Calibri"/>
              </a:rPr>
              <a:t> </a:t>
            </a:r>
            <a:r>
              <a:rPr sz="2000" spc="-5" dirty="0" err="1" smtClean="0">
                <a:latin typeface="Calibri"/>
                <a:cs typeface="Calibri"/>
              </a:rPr>
              <a:t>и</a:t>
            </a:r>
            <a:r>
              <a:rPr sz="2000" dirty="0" err="1" smtClean="0">
                <a:latin typeface="Calibri"/>
                <a:cs typeface="Calibri"/>
              </a:rPr>
              <a:t>з</a:t>
            </a:r>
            <a:r>
              <a:rPr sz="2000" dirty="0" smtClean="0">
                <a:latin typeface="Calibri"/>
                <a:cs typeface="Calibri"/>
              </a:rPr>
              <a:t> </a:t>
            </a:r>
            <a:r>
              <a:rPr sz="2000" spc="-100" dirty="0" smtClean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вз</a:t>
            </a:r>
            <a:r>
              <a:rPr sz="2000" spc="-5" dirty="0">
                <a:latin typeface="Calibri"/>
                <a:cs typeface="Calibri"/>
              </a:rPr>
              <a:t>н</a:t>
            </a:r>
            <a:r>
              <a:rPr sz="2000" dirty="0">
                <a:latin typeface="Calibri"/>
                <a:cs typeface="Calibri"/>
              </a:rPr>
              <a:t>осов </a:t>
            </a:r>
            <a:r>
              <a:rPr sz="2000" spc="-10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д</a:t>
            </a:r>
            <a:r>
              <a:rPr sz="2000" spc="-5" dirty="0">
                <a:latin typeface="Calibri"/>
                <a:cs typeface="Calibri"/>
              </a:rPr>
              <a:t>ей</a:t>
            </a:r>
            <a:r>
              <a:rPr sz="2000" dirty="0">
                <a:latin typeface="Calibri"/>
                <a:cs typeface="Calibri"/>
              </a:rPr>
              <a:t>ст</a:t>
            </a:r>
            <a:r>
              <a:rPr sz="2000" spc="-25" dirty="0">
                <a:latin typeface="Calibri"/>
                <a:cs typeface="Calibri"/>
              </a:rPr>
              <a:t>в</a:t>
            </a:r>
            <a:r>
              <a:rPr sz="2000" spc="-10" dirty="0">
                <a:latin typeface="Calibri"/>
                <a:cs typeface="Calibri"/>
              </a:rPr>
              <a:t>у</a:t>
            </a:r>
            <a:r>
              <a:rPr sz="2000" dirty="0">
                <a:latin typeface="Calibri"/>
                <a:cs typeface="Calibri"/>
              </a:rPr>
              <a:t>ю</a:t>
            </a:r>
            <a:r>
              <a:rPr sz="2000" spc="-15" dirty="0">
                <a:latin typeface="Calibri"/>
                <a:cs typeface="Calibri"/>
              </a:rPr>
              <a:t>щ</a:t>
            </a:r>
            <a:r>
              <a:rPr sz="2000" spc="-20" dirty="0">
                <a:latin typeface="Calibri"/>
                <a:cs typeface="Calibri"/>
              </a:rPr>
              <a:t>и</a:t>
            </a:r>
            <a:r>
              <a:rPr sz="2000" dirty="0">
                <a:latin typeface="Calibri"/>
                <a:cs typeface="Calibri"/>
              </a:rPr>
              <a:t>х </a:t>
            </a:r>
            <a:r>
              <a:rPr sz="2000" spc="-9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член</a:t>
            </a:r>
            <a:r>
              <a:rPr sz="2000" dirty="0">
                <a:latin typeface="Calibri"/>
                <a:cs typeface="Calibri"/>
              </a:rPr>
              <a:t>ов </a:t>
            </a:r>
            <a:r>
              <a:rPr sz="2000" spc="-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</a:t>
            </a:r>
            <a:r>
              <a:rPr sz="2000" spc="-5" dirty="0">
                <a:latin typeface="Calibri"/>
                <a:cs typeface="Calibri"/>
              </a:rPr>
              <a:t>Р</a:t>
            </a:r>
            <a:r>
              <a:rPr sz="2000" dirty="0">
                <a:latin typeface="Calibri"/>
                <a:cs typeface="Calibri"/>
              </a:rPr>
              <a:t>О </a:t>
            </a:r>
            <a:r>
              <a:rPr sz="2000" spc="-95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(</a:t>
            </a:r>
            <a:r>
              <a:rPr sz="2000" i="1" spc="-5" dirty="0">
                <a:latin typeface="Calibri"/>
                <a:cs typeface="Calibri"/>
              </a:rPr>
              <a:t>н</a:t>
            </a:r>
            <a:r>
              <a:rPr sz="2000" i="1" dirty="0">
                <a:latin typeface="Calibri"/>
                <a:cs typeface="Calibri"/>
              </a:rPr>
              <a:t>а </a:t>
            </a:r>
            <a:r>
              <a:rPr sz="2000" i="1" spc="-90" dirty="0">
                <a:latin typeface="Calibri"/>
                <a:cs typeface="Calibri"/>
              </a:rPr>
              <a:t> </a:t>
            </a:r>
            <a:r>
              <a:rPr sz="2000" i="1" spc="-15" dirty="0">
                <a:latin typeface="Calibri"/>
                <a:cs typeface="Calibri"/>
              </a:rPr>
              <a:t>о</a:t>
            </a:r>
            <a:r>
              <a:rPr sz="2000" i="1" dirty="0">
                <a:latin typeface="Calibri"/>
                <a:cs typeface="Calibri"/>
              </a:rPr>
              <a:t>с</a:t>
            </a:r>
            <a:r>
              <a:rPr sz="2000" i="1" spc="-5" dirty="0">
                <a:latin typeface="Calibri"/>
                <a:cs typeface="Calibri"/>
              </a:rPr>
              <a:t>н</a:t>
            </a:r>
            <a:r>
              <a:rPr sz="2000" i="1" dirty="0">
                <a:latin typeface="Calibri"/>
                <a:cs typeface="Calibri"/>
              </a:rPr>
              <a:t>ова</a:t>
            </a:r>
            <a:r>
              <a:rPr sz="2000" i="1" spc="5" dirty="0">
                <a:latin typeface="Calibri"/>
                <a:cs typeface="Calibri"/>
              </a:rPr>
              <a:t>н</a:t>
            </a:r>
            <a:r>
              <a:rPr sz="2000" i="1" spc="-5" dirty="0">
                <a:latin typeface="Calibri"/>
                <a:cs typeface="Calibri"/>
              </a:rPr>
              <a:t>и</a:t>
            </a:r>
            <a:r>
              <a:rPr sz="2000" i="1" dirty="0">
                <a:latin typeface="Calibri"/>
                <a:cs typeface="Calibri"/>
              </a:rPr>
              <a:t>и </a:t>
            </a:r>
            <a:r>
              <a:rPr sz="2000" i="1" spc="-105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п</a:t>
            </a:r>
            <a:r>
              <a:rPr sz="2000" i="1" spc="-75" dirty="0">
                <a:latin typeface="Calibri"/>
                <a:cs typeface="Calibri"/>
              </a:rPr>
              <a:t>о</a:t>
            </a:r>
            <a:r>
              <a:rPr sz="2000" i="1" spc="-5" dirty="0">
                <a:latin typeface="Calibri"/>
                <a:cs typeface="Calibri"/>
              </a:rPr>
              <a:t>д</a:t>
            </a:r>
            <a:r>
              <a:rPr sz="2000" i="1" dirty="0">
                <a:latin typeface="Calibri"/>
                <a:cs typeface="Calibri"/>
              </a:rPr>
              <a:t>а</a:t>
            </a:r>
            <a:r>
              <a:rPr sz="2000" i="1" spc="-5" dirty="0">
                <a:latin typeface="Calibri"/>
                <a:cs typeface="Calibri"/>
              </a:rPr>
              <a:t>нны</a:t>
            </a:r>
            <a:r>
              <a:rPr sz="2000" i="1" dirty="0">
                <a:latin typeface="Calibri"/>
                <a:cs typeface="Calibri"/>
              </a:rPr>
              <a:t>х </a:t>
            </a:r>
            <a:r>
              <a:rPr sz="2000" i="1" spc="-5" dirty="0">
                <a:latin typeface="Calibri"/>
                <a:cs typeface="Calibri"/>
              </a:rPr>
              <a:t>и</a:t>
            </a:r>
            <a:r>
              <a:rPr sz="2000" i="1" dirty="0">
                <a:latin typeface="Calibri"/>
                <a:cs typeface="Calibri"/>
              </a:rPr>
              <a:t>ми</a:t>
            </a:r>
            <a:r>
              <a:rPr sz="2000" i="1" spc="-5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за</a:t>
            </a:r>
            <a:r>
              <a:rPr sz="2000" i="1" spc="-5" dirty="0">
                <a:latin typeface="Calibri"/>
                <a:cs typeface="Calibri"/>
              </a:rPr>
              <a:t>я</a:t>
            </a:r>
            <a:r>
              <a:rPr sz="2000" i="1" spc="-15" dirty="0">
                <a:latin typeface="Calibri"/>
                <a:cs typeface="Calibri"/>
              </a:rPr>
              <a:t>в</a:t>
            </a:r>
            <a:r>
              <a:rPr sz="2000" i="1" spc="-5" dirty="0">
                <a:latin typeface="Calibri"/>
                <a:cs typeface="Calibri"/>
              </a:rPr>
              <a:t>лений</a:t>
            </a:r>
            <a:r>
              <a:rPr sz="2000" i="1" dirty="0">
                <a:latin typeface="Calibri"/>
                <a:cs typeface="Calibri"/>
              </a:rPr>
              <a:t>),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в</a:t>
            </a:r>
            <a:r>
              <a:rPr sz="2000" spc="-5" dirty="0">
                <a:latin typeface="Calibri"/>
                <a:cs typeface="Calibri"/>
              </a:rPr>
              <a:t>не</a:t>
            </a:r>
            <a:r>
              <a:rPr sz="2000" dirty="0">
                <a:latin typeface="Calibri"/>
                <a:cs typeface="Calibri"/>
              </a:rPr>
              <a:t>с</a:t>
            </a:r>
            <a:r>
              <a:rPr sz="2000" spc="-5" dirty="0">
                <a:latin typeface="Calibri"/>
                <a:cs typeface="Calibri"/>
              </a:rPr>
              <a:t>ё</a:t>
            </a:r>
            <a:r>
              <a:rPr sz="2000" spc="5" dirty="0">
                <a:latin typeface="Calibri"/>
                <a:cs typeface="Calibri"/>
              </a:rPr>
              <a:t>н</a:t>
            </a:r>
            <a:r>
              <a:rPr sz="2000" spc="-5" dirty="0">
                <a:latin typeface="Calibri"/>
                <a:cs typeface="Calibri"/>
              </a:rPr>
              <a:t>ны</a:t>
            </a:r>
            <a:r>
              <a:rPr sz="2000" dirty="0">
                <a:latin typeface="Calibri"/>
                <a:cs typeface="Calibri"/>
              </a:rPr>
              <a:t>х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и</a:t>
            </a:r>
            <a:r>
              <a:rPr sz="2000" dirty="0">
                <a:latin typeface="Calibri"/>
                <a:cs typeface="Calibri"/>
              </a:rPr>
              <a:t>ми в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к</a:t>
            </a:r>
            <a:r>
              <a:rPr sz="2000" spc="-15" dirty="0">
                <a:latin typeface="Calibri"/>
                <a:cs typeface="Calibri"/>
              </a:rPr>
              <a:t>о</a:t>
            </a:r>
            <a:r>
              <a:rPr sz="2000" dirty="0">
                <a:latin typeface="Calibri"/>
                <a:cs typeface="Calibri"/>
              </a:rPr>
              <a:t>мп</a:t>
            </a:r>
            <a:r>
              <a:rPr sz="2000" spc="-5" dirty="0">
                <a:latin typeface="Calibri"/>
                <a:cs typeface="Calibri"/>
              </a:rPr>
              <a:t>ен</a:t>
            </a:r>
            <a:r>
              <a:rPr sz="2000" dirty="0">
                <a:latin typeface="Calibri"/>
                <a:cs typeface="Calibri"/>
              </a:rPr>
              <a:t>са</a:t>
            </a:r>
            <a:r>
              <a:rPr sz="2000" spc="-10" dirty="0">
                <a:latin typeface="Calibri"/>
                <a:cs typeface="Calibri"/>
              </a:rPr>
              <a:t>ц</a:t>
            </a:r>
            <a:r>
              <a:rPr sz="2000" spc="-5" dirty="0">
                <a:latin typeface="Calibri"/>
                <a:cs typeface="Calibri"/>
              </a:rPr>
              <a:t>и</a:t>
            </a:r>
            <a:r>
              <a:rPr sz="2000" dirty="0">
                <a:latin typeface="Calibri"/>
                <a:cs typeface="Calibri"/>
              </a:rPr>
              <a:t>о</a:t>
            </a:r>
            <a:r>
              <a:rPr sz="2000" spc="-5" dirty="0">
                <a:latin typeface="Calibri"/>
                <a:cs typeface="Calibri"/>
              </a:rPr>
              <a:t>нны</a:t>
            </a:r>
            <a:r>
              <a:rPr sz="2000" dirty="0">
                <a:latin typeface="Calibri"/>
                <a:cs typeface="Calibri"/>
              </a:rPr>
              <a:t>й</a:t>
            </a:r>
            <a:r>
              <a:rPr sz="2000" spc="10" dirty="0">
                <a:latin typeface="Calibri"/>
                <a:cs typeface="Calibri"/>
              </a:rPr>
              <a:t> ф</a:t>
            </a:r>
            <a:r>
              <a:rPr sz="2000" dirty="0">
                <a:latin typeface="Calibri"/>
                <a:cs typeface="Calibri"/>
              </a:rPr>
              <a:t>о</a:t>
            </a:r>
            <a:r>
              <a:rPr sz="2000" spc="-5" dirty="0">
                <a:latin typeface="Calibri"/>
                <a:cs typeface="Calibri"/>
              </a:rPr>
              <a:t>н</a:t>
            </a:r>
            <a:r>
              <a:rPr sz="2000" dirty="0">
                <a:latin typeface="Calibri"/>
                <a:cs typeface="Calibri"/>
              </a:rPr>
              <a:t>д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</a:t>
            </a:r>
            <a:r>
              <a:rPr sz="2000" spc="-5" dirty="0">
                <a:latin typeface="Calibri"/>
                <a:cs typeface="Calibri"/>
              </a:rPr>
              <a:t>Р</a:t>
            </a:r>
            <a:r>
              <a:rPr sz="2000" dirty="0">
                <a:latin typeface="Calibri"/>
                <a:cs typeface="Calibri"/>
              </a:rPr>
              <a:t>О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при </a:t>
            </a:r>
            <a:r>
              <a:rPr sz="2000" dirty="0" err="1">
                <a:latin typeface="Calibri"/>
                <a:cs typeface="Calibri"/>
              </a:rPr>
              <a:t>вступ</a:t>
            </a:r>
            <a:r>
              <a:rPr sz="2000" spc="-5" dirty="0" err="1">
                <a:latin typeface="Calibri"/>
                <a:cs typeface="Calibri"/>
              </a:rPr>
              <a:t>лени</a:t>
            </a:r>
            <a:r>
              <a:rPr sz="2000" dirty="0" err="1">
                <a:latin typeface="Calibri"/>
                <a:cs typeface="Calibri"/>
              </a:rPr>
              <a:t>и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 smtClean="0">
                <a:latin typeface="Calibri"/>
                <a:cs typeface="Calibri"/>
              </a:rPr>
              <a:t>в</a:t>
            </a:r>
            <a:r>
              <a:rPr sz="2000" spc="-10" dirty="0" smtClean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</a:t>
            </a:r>
            <a:r>
              <a:rPr sz="2000" spc="-5" dirty="0">
                <a:latin typeface="Calibri"/>
                <a:cs typeface="Calibri"/>
              </a:rPr>
              <a:t>Р</a:t>
            </a:r>
            <a:r>
              <a:rPr sz="2000" spc="5" dirty="0">
                <a:latin typeface="Calibri"/>
                <a:cs typeface="Calibri"/>
              </a:rPr>
              <a:t>О</a:t>
            </a:r>
            <a:r>
              <a:rPr sz="2000" dirty="0">
                <a:latin typeface="Calibri"/>
                <a:cs typeface="Calibri"/>
              </a:rPr>
              <a:t>;</a:t>
            </a:r>
          </a:p>
          <a:p>
            <a:pPr marL="13970" marR="6350" indent="635" algn="just">
              <a:lnSpc>
                <a:spcPct val="80000"/>
              </a:lnSpc>
              <a:spcBef>
                <a:spcPts val="480"/>
              </a:spcBef>
              <a:buFont typeface="Calibri"/>
              <a:buAutoNum type="arabicParenR"/>
              <a:tabLst>
                <a:tab pos="359410" algn="l"/>
              </a:tabLst>
            </a:pPr>
            <a:r>
              <a:rPr lang="ru-RU" sz="2000" b="1" spc="-5" dirty="0" smtClean="0">
                <a:latin typeface="Calibri"/>
                <a:cs typeface="Calibri"/>
              </a:rPr>
              <a:t> </a:t>
            </a:r>
            <a:r>
              <a:rPr sz="2000" spc="-5" dirty="0" err="1" smtClean="0">
                <a:latin typeface="Calibri"/>
                <a:cs typeface="Calibri"/>
              </a:rPr>
              <a:t>и</a:t>
            </a:r>
            <a:r>
              <a:rPr sz="2000" dirty="0" err="1" smtClean="0">
                <a:latin typeface="Calibri"/>
                <a:cs typeface="Calibri"/>
              </a:rPr>
              <a:t>з</a:t>
            </a:r>
            <a:r>
              <a:rPr sz="2000" dirty="0" smtClean="0">
                <a:latin typeface="Calibri"/>
                <a:cs typeface="Calibri"/>
              </a:rPr>
              <a:t> </a:t>
            </a:r>
            <a:r>
              <a:rPr sz="2000" spc="180" dirty="0" smtClean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вз</a:t>
            </a:r>
            <a:r>
              <a:rPr sz="2000" spc="-5" dirty="0">
                <a:latin typeface="Calibri"/>
                <a:cs typeface="Calibri"/>
              </a:rPr>
              <a:t>н</a:t>
            </a:r>
            <a:r>
              <a:rPr sz="2000" dirty="0">
                <a:latin typeface="Calibri"/>
                <a:cs typeface="Calibri"/>
              </a:rPr>
              <a:t>ос</a:t>
            </a:r>
            <a:r>
              <a:rPr sz="2000" spc="-15" dirty="0">
                <a:latin typeface="Calibri"/>
                <a:cs typeface="Calibri"/>
              </a:rPr>
              <a:t>о</a:t>
            </a:r>
            <a:r>
              <a:rPr sz="2000" dirty="0">
                <a:latin typeface="Calibri"/>
                <a:cs typeface="Calibri"/>
              </a:rPr>
              <a:t>в </a:t>
            </a:r>
            <a:r>
              <a:rPr sz="2000" spc="18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член</a:t>
            </a:r>
            <a:r>
              <a:rPr sz="2000" dirty="0">
                <a:latin typeface="Calibri"/>
                <a:cs typeface="Calibri"/>
              </a:rPr>
              <a:t>ов </a:t>
            </a:r>
            <a:r>
              <a:rPr sz="2000" spc="1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</a:t>
            </a:r>
            <a:r>
              <a:rPr sz="2000" spc="-5" dirty="0">
                <a:latin typeface="Calibri"/>
                <a:cs typeface="Calibri"/>
              </a:rPr>
              <a:t>Р</a:t>
            </a:r>
            <a:r>
              <a:rPr sz="2000" spc="-30" dirty="0">
                <a:latin typeface="Calibri"/>
                <a:cs typeface="Calibri"/>
              </a:rPr>
              <a:t>О</a:t>
            </a:r>
            <a:r>
              <a:rPr sz="2000" dirty="0">
                <a:latin typeface="Calibri"/>
                <a:cs typeface="Calibri"/>
              </a:rPr>
              <a:t>, </a:t>
            </a:r>
            <a:r>
              <a:rPr sz="2000" spc="17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и</a:t>
            </a:r>
            <a:r>
              <a:rPr sz="2000" dirty="0">
                <a:latin typeface="Calibri"/>
                <a:cs typeface="Calibri"/>
              </a:rPr>
              <a:t>с</a:t>
            </a:r>
            <a:r>
              <a:rPr sz="2000" spc="-10" dirty="0">
                <a:latin typeface="Calibri"/>
                <a:cs typeface="Calibri"/>
              </a:rPr>
              <a:t>к</a:t>
            </a:r>
            <a:r>
              <a:rPr sz="2000" spc="-5" dirty="0">
                <a:latin typeface="Calibri"/>
                <a:cs typeface="Calibri"/>
              </a:rPr>
              <a:t>л</a:t>
            </a:r>
            <a:r>
              <a:rPr sz="2000" spc="5" dirty="0">
                <a:latin typeface="Calibri"/>
                <a:cs typeface="Calibri"/>
              </a:rPr>
              <a:t>ю</a:t>
            </a:r>
            <a:r>
              <a:rPr sz="2000" spc="-5" dirty="0">
                <a:latin typeface="Calibri"/>
                <a:cs typeface="Calibri"/>
              </a:rPr>
              <a:t>ченны</a:t>
            </a:r>
            <a:r>
              <a:rPr sz="2000" dirty="0">
                <a:latin typeface="Calibri"/>
                <a:cs typeface="Calibri"/>
              </a:rPr>
              <a:t>х </a:t>
            </a:r>
            <a:r>
              <a:rPr sz="2000" spc="1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ра</a:t>
            </a:r>
            <a:r>
              <a:rPr sz="2000" spc="-5" dirty="0">
                <a:latin typeface="Calibri"/>
                <a:cs typeface="Calibri"/>
              </a:rPr>
              <a:t>не</a:t>
            </a:r>
            <a:r>
              <a:rPr sz="2000" dirty="0">
                <a:latin typeface="Calibri"/>
                <a:cs typeface="Calibri"/>
              </a:rPr>
              <a:t>е </a:t>
            </a:r>
            <a:r>
              <a:rPr sz="2000" spc="1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и </a:t>
            </a:r>
            <a:r>
              <a:rPr sz="2000" spc="160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д</a:t>
            </a:r>
            <a:r>
              <a:rPr sz="2000" dirty="0">
                <a:latin typeface="Calibri"/>
                <a:cs typeface="Calibri"/>
              </a:rPr>
              <a:t>об</a:t>
            </a:r>
            <a:r>
              <a:rPr sz="2000" spc="-10" dirty="0">
                <a:latin typeface="Calibri"/>
                <a:cs typeface="Calibri"/>
              </a:rPr>
              <a:t>р</a:t>
            </a:r>
            <a:r>
              <a:rPr sz="2000" dirty="0">
                <a:latin typeface="Calibri"/>
                <a:cs typeface="Calibri"/>
              </a:rPr>
              <a:t>ов</a:t>
            </a:r>
            <a:r>
              <a:rPr sz="2000" spc="-40" dirty="0">
                <a:latin typeface="Calibri"/>
                <a:cs typeface="Calibri"/>
              </a:rPr>
              <a:t>о</a:t>
            </a:r>
            <a:r>
              <a:rPr sz="2000" spc="-5" dirty="0">
                <a:latin typeface="Calibri"/>
                <a:cs typeface="Calibri"/>
              </a:rPr>
              <a:t>л</a:t>
            </a:r>
            <a:r>
              <a:rPr sz="2000" spc="-10" dirty="0">
                <a:latin typeface="Calibri"/>
                <a:cs typeface="Calibri"/>
              </a:rPr>
              <a:t>ь</a:t>
            </a:r>
            <a:r>
              <a:rPr sz="2000" spc="-5" dirty="0">
                <a:latin typeface="Calibri"/>
                <a:cs typeface="Calibri"/>
              </a:rPr>
              <a:t>н</a:t>
            </a:r>
            <a:r>
              <a:rPr sz="2000" dirty="0">
                <a:latin typeface="Calibri"/>
                <a:cs typeface="Calibri"/>
              </a:rPr>
              <a:t>о пр</a:t>
            </a:r>
            <a:r>
              <a:rPr sz="2000" spc="-5" dirty="0">
                <a:latin typeface="Calibri"/>
                <a:cs typeface="Calibri"/>
              </a:rPr>
              <a:t>е</a:t>
            </a:r>
            <a:r>
              <a:rPr sz="2000" spc="-10" dirty="0">
                <a:latin typeface="Calibri"/>
                <a:cs typeface="Calibri"/>
              </a:rPr>
              <a:t>к</a:t>
            </a:r>
            <a:r>
              <a:rPr sz="2000" dirty="0">
                <a:latin typeface="Calibri"/>
                <a:cs typeface="Calibri"/>
              </a:rPr>
              <a:t>р</a:t>
            </a:r>
            <a:r>
              <a:rPr sz="2000" spc="-15" dirty="0">
                <a:latin typeface="Calibri"/>
                <a:cs typeface="Calibri"/>
              </a:rPr>
              <a:t>а</a:t>
            </a:r>
            <a:r>
              <a:rPr sz="2000" dirty="0">
                <a:latin typeface="Calibri"/>
                <a:cs typeface="Calibri"/>
              </a:rPr>
              <a:t>т</a:t>
            </a:r>
            <a:r>
              <a:rPr sz="2000" spc="-5" dirty="0">
                <a:latin typeface="Calibri"/>
                <a:cs typeface="Calibri"/>
              </a:rPr>
              <a:t>и</a:t>
            </a:r>
            <a:r>
              <a:rPr sz="2000" dirty="0">
                <a:latin typeface="Calibri"/>
                <a:cs typeface="Calibri"/>
              </a:rPr>
              <a:t>в</a:t>
            </a:r>
            <a:r>
              <a:rPr sz="2000" spc="-10" dirty="0">
                <a:latin typeface="Calibri"/>
                <a:cs typeface="Calibri"/>
              </a:rPr>
              <a:t>ш</a:t>
            </a:r>
            <a:r>
              <a:rPr sz="2000" spc="-5" dirty="0">
                <a:latin typeface="Calibri"/>
                <a:cs typeface="Calibri"/>
              </a:rPr>
              <a:t>и</a:t>
            </a:r>
            <a:r>
              <a:rPr sz="2000" dirty="0">
                <a:latin typeface="Calibri"/>
                <a:cs typeface="Calibri"/>
              </a:rPr>
              <a:t>х</a:t>
            </a:r>
            <a:r>
              <a:rPr sz="2000" spc="1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член</a:t>
            </a:r>
            <a:r>
              <a:rPr sz="2000" dirty="0">
                <a:latin typeface="Calibri"/>
                <a:cs typeface="Calibri"/>
              </a:rPr>
              <a:t>ство,</a:t>
            </a:r>
            <a:r>
              <a:rPr sz="2000" spc="1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в</a:t>
            </a:r>
            <a:r>
              <a:rPr sz="2000" spc="-5" dirty="0">
                <a:latin typeface="Calibri"/>
                <a:cs typeface="Calibri"/>
              </a:rPr>
              <a:t>не</a:t>
            </a:r>
            <a:r>
              <a:rPr sz="2000" dirty="0">
                <a:latin typeface="Calibri"/>
                <a:cs typeface="Calibri"/>
              </a:rPr>
              <a:t>с</a:t>
            </a:r>
            <a:r>
              <a:rPr sz="2000" spc="-5" dirty="0">
                <a:latin typeface="Calibri"/>
                <a:cs typeface="Calibri"/>
              </a:rPr>
              <a:t>ё</a:t>
            </a:r>
            <a:r>
              <a:rPr sz="2000" spc="5" dirty="0">
                <a:latin typeface="Calibri"/>
                <a:cs typeface="Calibri"/>
              </a:rPr>
              <a:t>н</a:t>
            </a:r>
            <a:r>
              <a:rPr sz="2000" spc="-5" dirty="0">
                <a:latin typeface="Calibri"/>
                <a:cs typeface="Calibri"/>
              </a:rPr>
              <a:t>ны</a:t>
            </a:r>
            <a:r>
              <a:rPr sz="2000" dirty="0">
                <a:latin typeface="Calibri"/>
                <a:cs typeface="Calibri"/>
              </a:rPr>
              <a:t>х</a:t>
            </a:r>
            <a:r>
              <a:rPr sz="2000" spc="1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и</a:t>
            </a:r>
            <a:r>
              <a:rPr sz="2000" dirty="0">
                <a:latin typeface="Calibri"/>
                <a:cs typeface="Calibri"/>
              </a:rPr>
              <a:t>ми</a:t>
            </a:r>
            <a:r>
              <a:rPr sz="2000" spc="10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в</a:t>
            </a:r>
            <a:r>
              <a:rPr sz="2000" spc="13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к</a:t>
            </a:r>
            <a:r>
              <a:rPr sz="2000" spc="-15" dirty="0">
                <a:latin typeface="Calibri"/>
                <a:cs typeface="Calibri"/>
              </a:rPr>
              <a:t>о</a:t>
            </a:r>
            <a:r>
              <a:rPr sz="2000" dirty="0">
                <a:latin typeface="Calibri"/>
                <a:cs typeface="Calibri"/>
              </a:rPr>
              <a:t>мп</a:t>
            </a:r>
            <a:r>
              <a:rPr sz="2000" spc="-5" dirty="0">
                <a:latin typeface="Calibri"/>
                <a:cs typeface="Calibri"/>
              </a:rPr>
              <a:t>ен</a:t>
            </a:r>
            <a:r>
              <a:rPr sz="2000" dirty="0">
                <a:latin typeface="Calibri"/>
                <a:cs typeface="Calibri"/>
              </a:rPr>
              <a:t>са</a:t>
            </a:r>
            <a:r>
              <a:rPr sz="2000" spc="-10" dirty="0">
                <a:latin typeface="Calibri"/>
                <a:cs typeface="Calibri"/>
              </a:rPr>
              <a:t>ц</a:t>
            </a:r>
            <a:r>
              <a:rPr sz="2000" spc="-5" dirty="0">
                <a:latin typeface="Calibri"/>
                <a:cs typeface="Calibri"/>
              </a:rPr>
              <a:t>и</a:t>
            </a:r>
            <a:r>
              <a:rPr sz="2000" dirty="0">
                <a:latin typeface="Calibri"/>
                <a:cs typeface="Calibri"/>
              </a:rPr>
              <a:t>о</a:t>
            </a:r>
            <a:r>
              <a:rPr sz="2000" spc="-5" dirty="0">
                <a:latin typeface="Calibri"/>
                <a:cs typeface="Calibri"/>
              </a:rPr>
              <a:t>нны</a:t>
            </a:r>
            <a:r>
              <a:rPr sz="2000" dirty="0">
                <a:latin typeface="Calibri"/>
                <a:cs typeface="Calibri"/>
              </a:rPr>
              <a:t>й</a:t>
            </a:r>
            <a:r>
              <a:rPr sz="2000" spc="125" dirty="0">
                <a:latin typeface="Calibri"/>
                <a:cs typeface="Calibri"/>
              </a:rPr>
              <a:t> </a:t>
            </a:r>
            <a:r>
              <a:rPr sz="2000" spc="-5" dirty="0" err="1">
                <a:latin typeface="Calibri"/>
                <a:cs typeface="Calibri"/>
              </a:rPr>
              <a:t>ф</a:t>
            </a:r>
            <a:r>
              <a:rPr sz="2000" dirty="0" err="1">
                <a:latin typeface="Calibri"/>
                <a:cs typeface="Calibri"/>
              </a:rPr>
              <a:t>о</a:t>
            </a:r>
            <a:r>
              <a:rPr sz="2000" spc="-5" dirty="0" err="1">
                <a:latin typeface="Calibri"/>
                <a:cs typeface="Calibri"/>
              </a:rPr>
              <a:t>нд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 smtClean="0">
                <a:latin typeface="Calibri"/>
                <a:cs typeface="Calibri"/>
              </a:rPr>
              <a:t>С</a:t>
            </a:r>
            <a:r>
              <a:rPr sz="2000" spc="-5" dirty="0" smtClean="0">
                <a:latin typeface="Calibri"/>
                <a:cs typeface="Calibri"/>
              </a:rPr>
              <a:t>Р</a:t>
            </a:r>
            <a:r>
              <a:rPr sz="2000" spc="5" dirty="0" smtClean="0">
                <a:latin typeface="Calibri"/>
                <a:cs typeface="Calibri"/>
              </a:rPr>
              <a:t>О</a:t>
            </a:r>
            <a:r>
              <a:rPr lang="ru-RU" sz="2000" spc="5" dirty="0" smtClean="0">
                <a:latin typeface="Calibri"/>
                <a:cs typeface="Calibri"/>
              </a:rPr>
              <a:t> </a:t>
            </a:r>
            <a:r>
              <a:rPr lang="ru-RU" sz="2000" i="1" spc="5" dirty="0" smtClean="0">
                <a:latin typeface="Calibri"/>
                <a:cs typeface="Calibri"/>
              </a:rPr>
              <a:t>(в случае отсутствия сформированного фонда ОДО)</a:t>
            </a:r>
            <a:r>
              <a:rPr sz="2000" i="1" dirty="0" smtClean="0">
                <a:latin typeface="Calibri"/>
                <a:cs typeface="Calibri"/>
              </a:rPr>
              <a:t>;</a:t>
            </a:r>
            <a:endParaRPr sz="2000" i="1" dirty="0">
              <a:latin typeface="Calibri"/>
              <a:cs typeface="Calibri"/>
            </a:endParaRPr>
          </a:p>
          <a:p>
            <a:pPr marL="13970" marR="5080" algn="just">
              <a:lnSpc>
                <a:spcPct val="80000"/>
              </a:lnSpc>
              <a:spcBef>
                <a:spcPts val="480"/>
              </a:spcBef>
              <a:buFont typeface="Calibri"/>
              <a:buAutoNum type="arabicParenR"/>
              <a:tabLst>
                <a:tab pos="284480" algn="l"/>
              </a:tabLst>
            </a:pPr>
            <a:r>
              <a:rPr lang="ru-RU" sz="2000" b="1" spc="-20" dirty="0" smtClean="0">
                <a:latin typeface="Calibri"/>
                <a:cs typeface="Calibri"/>
              </a:rPr>
              <a:t> </a:t>
            </a:r>
            <a:r>
              <a:rPr sz="2000" spc="-20" dirty="0" err="1" smtClean="0">
                <a:latin typeface="Calibri"/>
                <a:cs typeface="Calibri"/>
              </a:rPr>
              <a:t>и</a:t>
            </a:r>
            <a:r>
              <a:rPr sz="2000" dirty="0" err="1" smtClean="0">
                <a:latin typeface="Calibri"/>
                <a:cs typeface="Calibri"/>
              </a:rPr>
              <a:t>з</a:t>
            </a:r>
            <a:r>
              <a:rPr sz="2000" spc="40" dirty="0" smtClean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вз</a:t>
            </a:r>
            <a:r>
              <a:rPr sz="2000" spc="-5" dirty="0">
                <a:latin typeface="Calibri"/>
                <a:cs typeface="Calibri"/>
              </a:rPr>
              <a:t>н</a:t>
            </a:r>
            <a:r>
              <a:rPr sz="2000" dirty="0">
                <a:latin typeface="Calibri"/>
                <a:cs typeface="Calibri"/>
              </a:rPr>
              <a:t>осов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член</a:t>
            </a:r>
            <a:r>
              <a:rPr sz="2000" dirty="0">
                <a:latin typeface="Calibri"/>
                <a:cs typeface="Calibri"/>
              </a:rPr>
              <a:t>ов,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ув</a:t>
            </a:r>
            <a:r>
              <a:rPr sz="2000" spc="-30" dirty="0">
                <a:latin typeface="Calibri"/>
                <a:cs typeface="Calibri"/>
              </a:rPr>
              <a:t>ед</a:t>
            </a:r>
            <a:r>
              <a:rPr sz="2000" spc="-15" dirty="0">
                <a:latin typeface="Calibri"/>
                <a:cs typeface="Calibri"/>
              </a:rPr>
              <a:t>о</a:t>
            </a:r>
            <a:r>
              <a:rPr sz="2000" dirty="0">
                <a:latin typeface="Calibri"/>
                <a:cs typeface="Calibri"/>
              </a:rPr>
              <a:t>м</a:t>
            </a:r>
            <a:r>
              <a:rPr sz="2000" spc="-5" dirty="0">
                <a:latin typeface="Calibri"/>
                <a:cs typeface="Calibri"/>
              </a:rPr>
              <a:t>и</a:t>
            </a:r>
            <a:r>
              <a:rPr sz="2000" dirty="0">
                <a:latin typeface="Calibri"/>
                <a:cs typeface="Calibri"/>
              </a:rPr>
              <a:t>вш</a:t>
            </a:r>
            <a:r>
              <a:rPr sz="2000" spc="-5" dirty="0">
                <a:latin typeface="Calibri"/>
                <a:cs typeface="Calibri"/>
              </a:rPr>
              <a:t>и</a:t>
            </a:r>
            <a:r>
              <a:rPr sz="2000" dirty="0">
                <a:latin typeface="Calibri"/>
                <a:cs typeface="Calibri"/>
              </a:rPr>
              <a:t>х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</a:t>
            </a:r>
            <a:r>
              <a:rPr sz="2000" spc="-5" dirty="0">
                <a:latin typeface="Calibri"/>
                <a:cs typeface="Calibri"/>
              </a:rPr>
              <a:t>Р</a:t>
            </a:r>
            <a:r>
              <a:rPr sz="2000" dirty="0">
                <a:latin typeface="Calibri"/>
                <a:cs typeface="Calibri"/>
              </a:rPr>
              <a:t>О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о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н</a:t>
            </a:r>
            <a:r>
              <a:rPr sz="2000" dirty="0">
                <a:latin typeface="Calibri"/>
                <a:cs typeface="Calibri"/>
              </a:rPr>
              <a:t>ам</a:t>
            </a:r>
            <a:r>
              <a:rPr sz="2000" spc="-5" dirty="0">
                <a:latin typeface="Calibri"/>
                <a:cs typeface="Calibri"/>
              </a:rPr>
              <a:t>е</a:t>
            </a:r>
            <a:r>
              <a:rPr sz="2000" dirty="0">
                <a:latin typeface="Calibri"/>
                <a:cs typeface="Calibri"/>
              </a:rPr>
              <a:t>р</a:t>
            </a:r>
            <a:r>
              <a:rPr sz="2000" spc="-5" dirty="0">
                <a:latin typeface="Calibri"/>
                <a:cs typeface="Calibri"/>
              </a:rPr>
              <a:t>ени</a:t>
            </a:r>
            <a:r>
              <a:rPr sz="2000" dirty="0">
                <a:latin typeface="Calibri"/>
                <a:cs typeface="Calibri"/>
              </a:rPr>
              <a:t>и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д</a:t>
            </a:r>
            <a:r>
              <a:rPr sz="2000" dirty="0">
                <a:latin typeface="Calibri"/>
                <a:cs typeface="Calibri"/>
              </a:rPr>
              <a:t>об</a:t>
            </a:r>
            <a:r>
              <a:rPr sz="2000" spc="-10" dirty="0">
                <a:latin typeface="Calibri"/>
                <a:cs typeface="Calibri"/>
              </a:rPr>
              <a:t>р</a:t>
            </a:r>
            <a:r>
              <a:rPr sz="2000" dirty="0">
                <a:latin typeface="Calibri"/>
                <a:cs typeface="Calibri"/>
              </a:rPr>
              <a:t>ов</a:t>
            </a:r>
            <a:r>
              <a:rPr sz="2000" spc="-40" dirty="0">
                <a:latin typeface="Calibri"/>
                <a:cs typeface="Calibri"/>
              </a:rPr>
              <a:t>о</a:t>
            </a:r>
            <a:r>
              <a:rPr sz="2000" spc="-5" dirty="0">
                <a:latin typeface="Calibri"/>
                <a:cs typeface="Calibri"/>
              </a:rPr>
              <a:t>л</a:t>
            </a:r>
            <a:r>
              <a:rPr sz="2000" spc="-10" dirty="0">
                <a:latin typeface="Calibri"/>
                <a:cs typeface="Calibri"/>
              </a:rPr>
              <a:t>ь</a:t>
            </a:r>
            <a:r>
              <a:rPr sz="2000" spc="-5" dirty="0">
                <a:latin typeface="Calibri"/>
                <a:cs typeface="Calibri"/>
              </a:rPr>
              <a:t>н</a:t>
            </a:r>
            <a:r>
              <a:rPr sz="2000" dirty="0">
                <a:latin typeface="Calibri"/>
                <a:cs typeface="Calibri"/>
              </a:rPr>
              <a:t>о пр</a:t>
            </a:r>
            <a:r>
              <a:rPr sz="2000" spc="-5" dirty="0">
                <a:latin typeface="Calibri"/>
                <a:cs typeface="Calibri"/>
              </a:rPr>
              <a:t>е</a:t>
            </a:r>
            <a:r>
              <a:rPr sz="2000" spc="-10" dirty="0">
                <a:latin typeface="Calibri"/>
                <a:cs typeface="Calibri"/>
              </a:rPr>
              <a:t>к</a:t>
            </a:r>
            <a:r>
              <a:rPr sz="2000" dirty="0">
                <a:latin typeface="Calibri"/>
                <a:cs typeface="Calibri"/>
              </a:rPr>
              <a:t>р</a:t>
            </a:r>
            <a:r>
              <a:rPr sz="2000" spc="-15" dirty="0">
                <a:latin typeface="Calibri"/>
                <a:cs typeface="Calibri"/>
              </a:rPr>
              <a:t>а</a:t>
            </a:r>
            <a:r>
              <a:rPr sz="2000" dirty="0">
                <a:latin typeface="Calibri"/>
                <a:cs typeface="Calibri"/>
              </a:rPr>
              <a:t>т</a:t>
            </a:r>
            <a:r>
              <a:rPr sz="2000" spc="-20" dirty="0">
                <a:latin typeface="Calibri"/>
                <a:cs typeface="Calibri"/>
              </a:rPr>
              <a:t>и</a:t>
            </a:r>
            <a:r>
              <a:rPr sz="2000" dirty="0">
                <a:latin typeface="Calibri"/>
                <a:cs typeface="Calibri"/>
              </a:rPr>
              <a:t>ть  </a:t>
            </a:r>
            <a:r>
              <a:rPr sz="2000" spc="18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ч</a:t>
            </a:r>
            <a:r>
              <a:rPr sz="2000" spc="-5" dirty="0">
                <a:latin typeface="Calibri"/>
                <a:cs typeface="Calibri"/>
              </a:rPr>
              <a:t>лен</a:t>
            </a:r>
            <a:r>
              <a:rPr sz="2000" dirty="0">
                <a:latin typeface="Calibri"/>
                <a:cs typeface="Calibri"/>
              </a:rPr>
              <a:t>ство  </a:t>
            </a:r>
            <a:r>
              <a:rPr sz="2000" spc="1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в  </a:t>
            </a:r>
            <a:r>
              <a:rPr sz="2000" spc="19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Ас</a:t>
            </a:r>
            <a:r>
              <a:rPr sz="2000" dirty="0">
                <a:latin typeface="Calibri"/>
                <a:cs typeface="Calibri"/>
              </a:rPr>
              <a:t>со</a:t>
            </a:r>
            <a:r>
              <a:rPr sz="2000" spc="-10" dirty="0">
                <a:latin typeface="Calibri"/>
                <a:cs typeface="Calibri"/>
              </a:rPr>
              <a:t>ц</a:t>
            </a:r>
            <a:r>
              <a:rPr sz="2000" spc="-5" dirty="0">
                <a:latin typeface="Calibri"/>
                <a:cs typeface="Calibri"/>
              </a:rPr>
              <a:t>и</a:t>
            </a:r>
            <a:r>
              <a:rPr sz="2000" dirty="0">
                <a:latin typeface="Calibri"/>
                <a:cs typeface="Calibri"/>
              </a:rPr>
              <a:t>а</a:t>
            </a:r>
            <a:r>
              <a:rPr sz="2000" spc="-10" dirty="0">
                <a:latin typeface="Calibri"/>
                <a:cs typeface="Calibri"/>
              </a:rPr>
              <a:t>ц</a:t>
            </a:r>
            <a:r>
              <a:rPr sz="2000" spc="-5" dirty="0">
                <a:latin typeface="Calibri"/>
                <a:cs typeface="Calibri"/>
              </a:rPr>
              <a:t>и</a:t>
            </a:r>
            <a:r>
              <a:rPr sz="2000" dirty="0">
                <a:latin typeface="Calibri"/>
                <a:cs typeface="Calibri"/>
              </a:rPr>
              <a:t>и  </a:t>
            </a:r>
            <a:r>
              <a:rPr sz="2000" spc="1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в </a:t>
            </a:r>
            <a:r>
              <a:rPr sz="2000" dirty="0" smtClean="0">
                <a:latin typeface="Calibri"/>
                <a:cs typeface="Calibri"/>
              </a:rPr>
              <a:t> </a:t>
            </a:r>
            <a:r>
              <a:rPr sz="2000" spc="190" dirty="0" smtClean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</a:t>
            </a:r>
            <a:r>
              <a:rPr sz="2000" spc="-15" dirty="0">
                <a:latin typeface="Calibri"/>
                <a:cs typeface="Calibri"/>
              </a:rPr>
              <a:t>в</a:t>
            </a:r>
            <a:r>
              <a:rPr sz="2000" spc="-5" dirty="0">
                <a:latin typeface="Calibri"/>
                <a:cs typeface="Calibri"/>
              </a:rPr>
              <a:t>я</a:t>
            </a:r>
            <a:r>
              <a:rPr sz="2000" dirty="0">
                <a:latin typeface="Calibri"/>
                <a:cs typeface="Calibri"/>
              </a:rPr>
              <a:t>зи  </a:t>
            </a:r>
            <a:r>
              <a:rPr sz="2000" spc="1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  </a:t>
            </a:r>
            <a:r>
              <a:rPr lang="ru-RU" sz="2000" dirty="0" smtClean="0">
                <a:latin typeface="Calibri"/>
                <a:cs typeface="Calibri"/>
              </a:rPr>
              <a:t>отсутствием необходимости обязательного членства в СРО в соответствии с ФЗ №372 от 03.07.2016 (</a:t>
            </a:r>
            <a:r>
              <a:rPr lang="ru-RU" sz="2000" spc="-5" dirty="0" smtClean="0">
                <a:cs typeface="Calibri"/>
              </a:rPr>
              <a:t>и</a:t>
            </a:r>
            <a:r>
              <a:rPr lang="ru-RU" sz="2000" dirty="0" smtClean="0">
                <a:cs typeface="Calibri"/>
              </a:rPr>
              <a:t>м</a:t>
            </a:r>
            <a:r>
              <a:rPr lang="ru-RU" sz="2000" spc="-15" dirty="0" smtClean="0">
                <a:cs typeface="Calibri"/>
              </a:rPr>
              <a:t>е</a:t>
            </a:r>
            <a:r>
              <a:rPr lang="ru-RU" sz="2000" spc="-20" dirty="0" smtClean="0">
                <a:cs typeface="Calibri"/>
              </a:rPr>
              <a:t>ю</a:t>
            </a:r>
            <a:r>
              <a:rPr lang="ru-RU" sz="2000" dirty="0" smtClean="0">
                <a:cs typeface="Calibri"/>
              </a:rPr>
              <a:t>т </a:t>
            </a:r>
            <a:r>
              <a:rPr lang="ru-RU" sz="2000" spc="-100" dirty="0" smtClean="0">
                <a:cs typeface="Calibri"/>
              </a:rPr>
              <a:t> </a:t>
            </a:r>
            <a:r>
              <a:rPr lang="ru-RU" sz="2000" spc="-15" dirty="0">
                <a:cs typeface="Calibri"/>
              </a:rPr>
              <a:t>п</a:t>
            </a:r>
            <a:r>
              <a:rPr lang="ru-RU" sz="2000" dirty="0">
                <a:cs typeface="Calibri"/>
              </a:rPr>
              <a:t>раво </a:t>
            </a:r>
            <a:r>
              <a:rPr lang="ru-RU" sz="2000" spc="-105" dirty="0">
                <a:cs typeface="Calibri"/>
              </a:rPr>
              <a:t> </a:t>
            </a:r>
            <a:r>
              <a:rPr lang="ru-RU" sz="2000" dirty="0">
                <a:cs typeface="Calibri"/>
              </a:rPr>
              <a:t>п</a:t>
            </a:r>
            <a:r>
              <a:rPr lang="ru-RU" sz="2000" spc="-65" dirty="0">
                <a:cs typeface="Calibri"/>
              </a:rPr>
              <a:t>о</a:t>
            </a:r>
            <a:r>
              <a:rPr lang="ru-RU" sz="2000" spc="-5" dirty="0">
                <a:cs typeface="Calibri"/>
              </a:rPr>
              <a:t>д</a:t>
            </a:r>
            <a:r>
              <a:rPr lang="ru-RU" sz="2000" spc="-15" dirty="0">
                <a:cs typeface="Calibri"/>
              </a:rPr>
              <a:t>а</a:t>
            </a:r>
            <a:r>
              <a:rPr lang="ru-RU" sz="2000" dirty="0">
                <a:cs typeface="Calibri"/>
              </a:rPr>
              <a:t>ть </a:t>
            </a:r>
            <a:r>
              <a:rPr lang="ru-RU" sz="2000" u="sng" dirty="0">
                <a:cs typeface="Calibri"/>
              </a:rPr>
              <a:t>пос</a:t>
            </a:r>
            <a:r>
              <a:rPr lang="ru-RU" sz="2000" u="sng" spc="-5" dirty="0">
                <a:cs typeface="Calibri"/>
              </a:rPr>
              <a:t>л</a:t>
            </a:r>
            <a:r>
              <a:rPr lang="ru-RU" sz="2000" u="sng" dirty="0">
                <a:cs typeface="Calibri"/>
              </a:rPr>
              <a:t>е </a:t>
            </a:r>
            <a:r>
              <a:rPr lang="ru-RU" sz="2000" u="sng" spc="-165" dirty="0">
                <a:cs typeface="Calibri"/>
              </a:rPr>
              <a:t> </a:t>
            </a:r>
            <a:r>
              <a:rPr lang="ru-RU" sz="2000" u="sng" dirty="0">
                <a:cs typeface="Calibri"/>
              </a:rPr>
              <a:t>0</a:t>
            </a:r>
            <a:r>
              <a:rPr lang="ru-RU" sz="2000" u="sng" spc="-10" dirty="0">
                <a:cs typeface="Calibri"/>
              </a:rPr>
              <a:t>1</a:t>
            </a:r>
            <a:r>
              <a:rPr lang="ru-RU" sz="2000" u="sng" spc="-5" dirty="0">
                <a:cs typeface="Calibri"/>
              </a:rPr>
              <a:t>.</a:t>
            </a:r>
            <a:r>
              <a:rPr lang="ru-RU" sz="2000" u="sng" spc="-10" dirty="0">
                <a:cs typeface="Calibri"/>
              </a:rPr>
              <a:t>0</a:t>
            </a:r>
            <a:r>
              <a:rPr lang="ru-RU" sz="2000" u="sng" dirty="0">
                <a:cs typeface="Calibri"/>
              </a:rPr>
              <a:t>7</a:t>
            </a:r>
            <a:r>
              <a:rPr lang="ru-RU" sz="2000" u="sng" spc="-15" dirty="0">
                <a:cs typeface="Calibri"/>
              </a:rPr>
              <a:t>.</a:t>
            </a:r>
            <a:r>
              <a:rPr lang="ru-RU" sz="2000" u="sng" spc="-10" dirty="0">
                <a:cs typeface="Calibri"/>
              </a:rPr>
              <a:t>2</a:t>
            </a:r>
            <a:r>
              <a:rPr lang="ru-RU" sz="2000" u="sng" dirty="0">
                <a:cs typeface="Calibri"/>
              </a:rPr>
              <a:t>0</a:t>
            </a:r>
            <a:r>
              <a:rPr lang="ru-RU" sz="2000" u="sng" spc="-10" dirty="0">
                <a:cs typeface="Calibri"/>
              </a:rPr>
              <a:t>2</a:t>
            </a:r>
            <a:r>
              <a:rPr lang="ru-RU" sz="2000" u="sng" dirty="0">
                <a:cs typeface="Calibri"/>
              </a:rPr>
              <a:t>1 </a:t>
            </a:r>
            <a:r>
              <a:rPr lang="ru-RU" sz="2000" u="sng" spc="-160" dirty="0">
                <a:cs typeface="Calibri"/>
              </a:rPr>
              <a:t> </a:t>
            </a:r>
            <a:r>
              <a:rPr lang="ru-RU" sz="2000" dirty="0">
                <a:cs typeface="Calibri"/>
              </a:rPr>
              <a:t>за</a:t>
            </a:r>
            <a:r>
              <a:rPr lang="ru-RU" sz="2000" spc="-5" dirty="0">
                <a:cs typeface="Calibri"/>
              </a:rPr>
              <a:t>я</a:t>
            </a:r>
            <a:r>
              <a:rPr lang="ru-RU" sz="2000" spc="-15" dirty="0">
                <a:cs typeface="Calibri"/>
              </a:rPr>
              <a:t>в</a:t>
            </a:r>
            <a:r>
              <a:rPr lang="ru-RU" sz="2000" spc="-5" dirty="0">
                <a:cs typeface="Calibri"/>
              </a:rPr>
              <a:t>лени</a:t>
            </a:r>
            <a:r>
              <a:rPr lang="ru-RU" sz="2000" dirty="0">
                <a:cs typeface="Calibri"/>
              </a:rPr>
              <a:t>е </a:t>
            </a:r>
            <a:r>
              <a:rPr lang="ru-RU" sz="2000" spc="-155" dirty="0">
                <a:cs typeface="Calibri"/>
              </a:rPr>
              <a:t> </a:t>
            </a:r>
            <a:r>
              <a:rPr lang="ru-RU" sz="2000" dirty="0">
                <a:cs typeface="Calibri"/>
              </a:rPr>
              <a:t>о </a:t>
            </a:r>
            <a:r>
              <a:rPr lang="ru-RU" sz="2000" spc="-150" dirty="0">
                <a:cs typeface="Calibri"/>
              </a:rPr>
              <a:t> </a:t>
            </a:r>
            <a:r>
              <a:rPr lang="ru-RU" sz="2000" spc="-15" dirty="0">
                <a:cs typeface="Calibri"/>
              </a:rPr>
              <a:t>в</a:t>
            </a:r>
            <a:r>
              <a:rPr lang="ru-RU" sz="2000" dirty="0">
                <a:cs typeface="Calibri"/>
              </a:rPr>
              <a:t>озвр</a:t>
            </a:r>
            <a:r>
              <a:rPr lang="ru-RU" sz="2000" spc="-15" dirty="0">
                <a:cs typeface="Calibri"/>
              </a:rPr>
              <a:t>а</a:t>
            </a:r>
            <a:r>
              <a:rPr lang="ru-RU" sz="2000" spc="-10" dirty="0">
                <a:cs typeface="Calibri"/>
              </a:rPr>
              <a:t>т</a:t>
            </a:r>
            <a:r>
              <a:rPr lang="ru-RU" sz="2000" dirty="0">
                <a:cs typeface="Calibri"/>
              </a:rPr>
              <a:t>е </a:t>
            </a:r>
            <a:r>
              <a:rPr lang="ru-RU" sz="2000" spc="-175" dirty="0">
                <a:cs typeface="Calibri"/>
              </a:rPr>
              <a:t> </a:t>
            </a:r>
            <a:r>
              <a:rPr lang="ru-RU" sz="2000" dirty="0">
                <a:cs typeface="Calibri"/>
              </a:rPr>
              <a:t>в</a:t>
            </a:r>
            <a:r>
              <a:rPr lang="ru-RU" sz="2000" spc="-5" dirty="0">
                <a:cs typeface="Calibri"/>
              </a:rPr>
              <a:t>не</a:t>
            </a:r>
            <a:r>
              <a:rPr lang="ru-RU" sz="2000" dirty="0">
                <a:cs typeface="Calibri"/>
              </a:rPr>
              <a:t>с</a:t>
            </a:r>
            <a:r>
              <a:rPr lang="ru-RU" sz="2000" spc="10" dirty="0">
                <a:cs typeface="Calibri"/>
              </a:rPr>
              <a:t>ё</a:t>
            </a:r>
            <a:r>
              <a:rPr lang="ru-RU" sz="2000" spc="-5" dirty="0">
                <a:cs typeface="Calibri"/>
              </a:rPr>
              <a:t>н</a:t>
            </a:r>
            <a:r>
              <a:rPr lang="ru-RU" sz="2000" spc="5" dirty="0">
                <a:cs typeface="Calibri"/>
              </a:rPr>
              <a:t>н</a:t>
            </a:r>
            <a:r>
              <a:rPr lang="ru-RU" sz="2000" spc="-5" dirty="0">
                <a:cs typeface="Calibri"/>
              </a:rPr>
              <a:t>ы</a:t>
            </a:r>
            <a:r>
              <a:rPr lang="ru-RU" sz="2000" dirty="0">
                <a:cs typeface="Calibri"/>
              </a:rPr>
              <a:t>х </a:t>
            </a:r>
            <a:r>
              <a:rPr lang="ru-RU" sz="2000" spc="-155" dirty="0">
                <a:cs typeface="Calibri"/>
              </a:rPr>
              <a:t> </a:t>
            </a:r>
            <a:r>
              <a:rPr lang="ru-RU" sz="2000" spc="-5" dirty="0">
                <a:cs typeface="Calibri"/>
              </a:rPr>
              <a:t>и</a:t>
            </a:r>
            <a:r>
              <a:rPr lang="ru-RU" sz="2000" dirty="0">
                <a:cs typeface="Calibri"/>
              </a:rPr>
              <a:t>ми </a:t>
            </a:r>
            <a:r>
              <a:rPr lang="ru-RU" sz="2000" spc="-165" dirty="0">
                <a:cs typeface="Calibri"/>
              </a:rPr>
              <a:t> </a:t>
            </a:r>
            <a:r>
              <a:rPr lang="ru-RU" sz="2000" dirty="0">
                <a:cs typeface="Calibri"/>
              </a:rPr>
              <a:t>вз</a:t>
            </a:r>
            <a:r>
              <a:rPr lang="ru-RU" sz="2000" spc="-5" dirty="0">
                <a:cs typeface="Calibri"/>
              </a:rPr>
              <a:t>н</a:t>
            </a:r>
            <a:r>
              <a:rPr lang="ru-RU" sz="2000" dirty="0">
                <a:cs typeface="Calibri"/>
              </a:rPr>
              <a:t>осов </a:t>
            </a:r>
            <a:r>
              <a:rPr lang="ru-RU" sz="2000" spc="-150" dirty="0">
                <a:cs typeface="Calibri"/>
              </a:rPr>
              <a:t> </a:t>
            </a:r>
            <a:r>
              <a:rPr lang="ru-RU" sz="2000" dirty="0">
                <a:cs typeface="Calibri"/>
              </a:rPr>
              <a:t>в </a:t>
            </a:r>
            <a:r>
              <a:rPr lang="ru-RU" sz="2000" spc="-30" dirty="0">
                <a:cs typeface="Calibri"/>
              </a:rPr>
              <a:t>к</a:t>
            </a:r>
            <a:r>
              <a:rPr lang="ru-RU" sz="2000" dirty="0">
                <a:cs typeface="Calibri"/>
              </a:rPr>
              <a:t>омп</a:t>
            </a:r>
            <a:r>
              <a:rPr lang="ru-RU" sz="2000" spc="-5" dirty="0">
                <a:cs typeface="Calibri"/>
              </a:rPr>
              <a:t>ен</a:t>
            </a:r>
            <a:r>
              <a:rPr lang="ru-RU" sz="2000" dirty="0">
                <a:cs typeface="Calibri"/>
              </a:rPr>
              <a:t>са</a:t>
            </a:r>
            <a:r>
              <a:rPr lang="ru-RU" sz="2000" spc="-10" dirty="0">
                <a:cs typeface="Calibri"/>
              </a:rPr>
              <a:t>ц</a:t>
            </a:r>
            <a:r>
              <a:rPr lang="ru-RU" sz="2000" spc="-5" dirty="0">
                <a:cs typeface="Calibri"/>
              </a:rPr>
              <a:t>и</a:t>
            </a:r>
            <a:r>
              <a:rPr lang="ru-RU" sz="2000" dirty="0">
                <a:cs typeface="Calibri"/>
              </a:rPr>
              <a:t>о</a:t>
            </a:r>
            <a:r>
              <a:rPr lang="ru-RU" sz="2000" spc="-5" dirty="0">
                <a:cs typeface="Calibri"/>
              </a:rPr>
              <a:t>нны</a:t>
            </a:r>
            <a:r>
              <a:rPr lang="ru-RU" sz="2000" dirty="0">
                <a:cs typeface="Calibri"/>
              </a:rPr>
              <a:t>й</a:t>
            </a:r>
            <a:r>
              <a:rPr lang="ru-RU" sz="2000" spc="-5" dirty="0">
                <a:cs typeface="Calibri"/>
              </a:rPr>
              <a:t> ф</a:t>
            </a:r>
            <a:r>
              <a:rPr lang="ru-RU" sz="2000" dirty="0">
                <a:cs typeface="Calibri"/>
              </a:rPr>
              <a:t>о</a:t>
            </a:r>
            <a:r>
              <a:rPr lang="ru-RU" sz="2000" spc="-5" dirty="0">
                <a:cs typeface="Calibri"/>
              </a:rPr>
              <a:t>н</a:t>
            </a:r>
            <a:r>
              <a:rPr lang="ru-RU" sz="2000" dirty="0">
                <a:cs typeface="Calibri"/>
              </a:rPr>
              <a:t>д</a:t>
            </a:r>
            <a:r>
              <a:rPr lang="ru-RU" sz="2000" spc="-10" dirty="0">
                <a:cs typeface="Calibri"/>
              </a:rPr>
              <a:t> </a:t>
            </a:r>
            <a:r>
              <a:rPr lang="ru-RU" sz="2000" dirty="0">
                <a:cs typeface="Calibri"/>
              </a:rPr>
              <a:t>С</a:t>
            </a:r>
            <a:r>
              <a:rPr lang="ru-RU" sz="2000" spc="-5" dirty="0">
                <a:cs typeface="Calibri"/>
              </a:rPr>
              <a:t>Р</a:t>
            </a:r>
            <a:r>
              <a:rPr lang="ru-RU" sz="2000" spc="5" dirty="0">
                <a:cs typeface="Calibri"/>
              </a:rPr>
              <a:t>О</a:t>
            </a:r>
            <a:r>
              <a:rPr lang="ru-RU" sz="2000" dirty="0" smtClean="0">
                <a:cs typeface="Calibri"/>
              </a:rPr>
              <a:t>);</a:t>
            </a:r>
          </a:p>
          <a:p>
            <a:pPr marL="13970" marR="5080" algn="just">
              <a:lnSpc>
                <a:spcPct val="80000"/>
              </a:lnSpc>
              <a:spcBef>
                <a:spcPts val="480"/>
              </a:spcBef>
              <a:buFont typeface="Calibri"/>
              <a:buAutoNum type="arabicParenR"/>
              <a:tabLst>
                <a:tab pos="284480" algn="l"/>
              </a:tabLst>
            </a:pPr>
            <a:r>
              <a:rPr lang="ru-RU" sz="2000" b="1" dirty="0">
                <a:cs typeface="Calibri"/>
              </a:rPr>
              <a:t> </a:t>
            </a:r>
            <a:r>
              <a:rPr lang="ru-RU" sz="2000" spc="-5" dirty="0">
                <a:cs typeface="Calibri"/>
              </a:rPr>
              <a:t>и</a:t>
            </a:r>
            <a:r>
              <a:rPr lang="ru-RU" sz="2000" dirty="0">
                <a:cs typeface="Calibri"/>
              </a:rPr>
              <a:t>з </a:t>
            </a:r>
            <a:r>
              <a:rPr lang="ru-RU" sz="2000" spc="-110" dirty="0">
                <a:cs typeface="Calibri"/>
              </a:rPr>
              <a:t> </a:t>
            </a:r>
            <a:r>
              <a:rPr lang="ru-RU" sz="2000" dirty="0">
                <a:cs typeface="Calibri"/>
              </a:rPr>
              <a:t>вз</a:t>
            </a:r>
            <a:r>
              <a:rPr lang="ru-RU" sz="2000" spc="-5" dirty="0">
                <a:cs typeface="Calibri"/>
              </a:rPr>
              <a:t>н</a:t>
            </a:r>
            <a:r>
              <a:rPr lang="ru-RU" sz="2000" dirty="0">
                <a:cs typeface="Calibri"/>
              </a:rPr>
              <a:t>осов </a:t>
            </a:r>
            <a:r>
              <a:rPr lang="ru-RU" sz="2000" spc="-114" dirty="0">
                <a:cs typeface="Calibri"/>
              </a:rPr>
              <a:t> </a:t>
            </a:r>
            <a:r>
              <a:rPr lang="ru-RU" sz="2000" spc="-5" dirty="0">
                <a:cs typeface="Calibri"/>
              </a:rPr>
              <a:t>член</a:t>
            </a:r>
            <a:r>
              <a:rPr lang="ru-RU" sz="2000" dirty="0">
                <a:cs typeface="Calibri"/>
              </a:rPr>
              <a:t>ов, </a:t>
            </a:r>
            <a:r>
              <a:rPr lang="ru-RU" sz="2000" spc="-100" dirty="0">
                <a:cs typeface="Calibri"/>
              </a:rPr>
              <a:t> </a:t>
            </a:r>
            <a:r>
              <a:rPr lang="ru-RU" sz="2000" spc="-5" dirty="0">
                <a:cs typeface="Calibri"/>
              </a:rPr>
              <a:t>н</a:t>
            </a:r>
            <a:r>
              <a:rPr lang="ru-RU" sz="2000" dirty="0">
                <a:cs typeface="Calibri"/>
              </a:rPr>
              <a:t>е </a:t>
            </a:r>
            <a:r>
              <a:rPr lang="ru-RU" sz="2000" spc="-105" dirty="0">
                <a:cs typeface="Calibri"/>
              </a:rPr>
              <a:t> </a:t>
            </a:r>
            <a:r>
              <a:rPr lang="ru-RU" sz="2000" dirty="0">
                <a:cs typeface="Calibri"/>
              </a:rPr>
              <a:t>ув</a:t>
            </a:r>
            <a:r>
              <a:rPr lang="ru-RU" sz="2000" spc="-30" dirty="0">
                <a:cs typeface="Calibri"/>
              </a:rPr>
              <a:t>ед</a:t>
            </a:r>
            <a:r>
              <a:rPr lang="ru-RU" sz="2000" dirty="0">
                <a:cs typeface="Calibri"/>
              </a:rPr>
              <a:t>ом</a:t>
            </a:r>
            <a:r>
              <a:rPr lang="ru-RU" sz="2000" spc="-5" dirty="0">
                <a:cs typeface="Calibri"/>
              </a:rPr>
              <a:t>и</a:t>
            </a:r>
            <a:r>
              <a:rPr lang="ru-RU" sz="2000" dirty="0">
                <a:cs typeface="Calibri"/>
              </a:rPr>
              <a:t>вш</a:t>
            </a:r>
            <a:r>
              <a:rPr lang="ru-RU" sz="2000" spc="-20" dirty="0">
                <a:cs typeface="Calibri"/>
              </a:rPr>
              <a:t>и</a:t>
            </a:r>
            <a:r>
              <a:rPr lang="ru-RU" sz="2000" dirty="0">
                <a:cs typeface="Calibri"/>
              </a:rPr>
              <a:t>х </a:t>
            </a:r>
            <a:r>
              <a:rPr lang="ru-RU" sz="2000" spc="-120" dirty="0">
                <a:cs typeface="Calibri"/>
              </a:rPr>
              <a:t> </a:t>
            </a:r>
            <a:r>
              <a:rPr lang="ru-RU" sz="2000" dirty="0">
                <a:cs typeface="Calibri"/>
              </a:rPr>
              <a:t>С</a:t>
            </a:r>
            <a:r>
              <a:rPr lang="ru-RU" sz="2000" spc="-5" dirty="0">
                <a:cs typeface="Calibri"/>
              </a:rPr>
              <a:t>Р</a:t>
            </a:r>
            <a:r>
              <a:rPr lang="ru-RU" sz="2000" dirty="0">
                <a:cs typeface="Calibri"/>
              </a:rPr>
              <a:t>О </a:t>
            </a:r>
            <a:r>
              <a:rPr lang="ru-RU" sz="2000" spc="-95" dirty="0">
                <a:cs typeface="Calibri"/>
              </a:rPr>
              <a:t> </a:t>
            </a:r>
            <a:r>
              <a:rPr lang="ru-RU" sz="2000" dirty="0">
                <a:cs typeface="Calibri"/>
              </a:rPr>
              <a:t>в </a:t>
            </a:r>
            <a:r>
              <a:rPr lang="ru-RU" sz="2000" spc="-105" dirty="0">
                <a:cs typeface="Calibri"/>
              </a:rPr>
              <a:t> </a:t>
            </a:r>
            <a:r>
              <a:rPr lang="ru-RU" sz="2000" spc="-10" dirty="0">
                <a:cs typeface="Calibri"/>
              </a:rPr>
              <a:t>с</a:t>
            </a:r>
            <a:r>
              <a:rPr lang="ru-RU" sz="2000" dirty="0">
                <a:cs typeface="Calibri"/>
              </a:rPr>
              <a:t>ро</a:t>
            </a:r>
            <a:r>
              <a:rPr lang="ru-RU" sz="2000" spc="-10" dirty="0">
                <a:cs typeface="Calibri"/>
              </a:rPr>
              <a:t>к</a:t>
            </a:r>
            <a:r>
              <a:rPr lang="ru-RU" sz="2000" dirty="0">
                <a:cs typeface="Calibri"/>
              </a:rPr>
              <a:t>, </a:t>
            </a:r>
            <a:r>
              <a:rPr lang="ru-RU" sz="2000" spc="-110" dirty="0">
                <a:cs typeface="Calibri"/>
              </a:rPr>
              <a:t> </a:t>
            </a:r>
            <a:r>
              <a:rPr lang="ru-RU" sz="2000" spc="-20" dirty="0" smtClean="0">
                <a:cs typeface="Calibri"/>
              </a:rPr>
              <a:t>у</a:t>
            </a:r>
            <a:r>
              <a:rPr lang="ru-RU" sz="2000" dirty="0" smtClean="0">
                <a:cs typeface="Calibri"/>
              </a:rPr>
              <a:t>ста</a:t>
            </a:r>
            <a:r>
              <a:rPr lang="ru-RU" sz="2000" spc="-5" dirty="0" smtClean="0">
                <a:cs typeface="Calibri"/>
              </a:rPr>
              <a:t>н</a:t>
            </a:r>
            <a:r>
              <a:rPr lang="ru-RU" sz="2000" dirty="0" smtClean="0">
                <a:cs typeface="Calibri"/>
              </a:rPr>
              <a:t>о</a:t>
            </a:r>
            <a:r>
              <a:rPr lang="ru-RU" sz="2000" spc="-15" dirty="0" smtClean="0">
                <a:cs typeface="Calibri"/>
              </a:rPr>
              <a:t>в</a:t>
            </a:r>
            <a:r>
              <a:rPr lang="ru-RU" sz="2000" spc="-5" dirty="0" smtClean="0">
                <a:cs typeface="Calibri"/>
              </a:rPr>
              <a:t>лен</a:t>
            </a:r>
            <a:r>
              <a:rPr lang="ru-RU" sz="2000" spc="5" dirty="0" smtClean="0">
                <a:cs typeface="Calibri"/>
              </a:rPr>
              <a:t>н</a:t>
            </a:r>
            <a:r>
              <a:rPr lang="ru-RU" sz="2000" spc="-5" dirty="0" smtClean="0">
                <a:cs typeface="Calibri"/>
              </a:rPr>
              <a:t>ый ч</a:t>
            </a:r>
            <a:r>
              <a:rPr lang="ru-RU" sz="2000" dirty="0" smtClean="0">
                <a:cs typeface="Calibri"/>
              </a:rPr>
              <a:t>аст</a:t>
            </a:r>
            <a:r>
              <a:rPr lang="ru-RU" sz="2000" spc="-10" dirty="0" smtClean="0">
                <a:cs typeface="Calibri"/>
              </a:rPr>
              <a:t>ь</a:t>
            </a:r>
            <a:r>
              <a:rPr lang="ru-RU" sz="2000" dirty="0" smtClean="0">
                <a:cs typeface="Calibri"/>
              </a:rPr>
              <a:t>ю 5 с</a:t>
            </a:r>
            <a:r>
              <a:rPr lang="ru-RU" sz="2000" spc="-10" dirty="0" smtClean="0">
                <a:cs typeface="Calibri"/>
              </a:rPr>
              <a:t>т</a:t>
            </a:r>
            <a:r>
              <a:rPr lang="ru-RU" sz="2000" dirty="0" smtClean="0">
                <a:cs typeface="Calibri"/>
              </a:rPr>
              <a:t>ат</a:t>
            </a:r>
            <a:r>
              <a:rPr lang="ru-RU" sz="2000" spc="-10" dirty="0" smtClean="0">
                <a:cs typeface="Calibri"/>
              </a:rPr>
              <a:t>ь</a:t>
            </a:r>
            <a:r>
              <a:rPr lang="ru-RU" sz="2000" dirty="0" smtClean="0">
                <a:cs typeface="Calibri"/>
              </a:rPr>
              <a:t>и 3.3. </a:t>
            </a:r>
            <a:r>
              <a:rPr lang="ru-RU" sz="1500" spc="10" dirty="0" smtClean="0">
                <a:cs typeface="Calibri"/>
              </a:rPr>
              <a:t> </a:t>
            </a:r>
            <a:r>
              <a:rPr lang="ru-RU" sz="2000" spc="-5" dirty="0" smtClean="0">
                <a:cs typeface="Calibri"/>
              </a:rPr>
              <a:t>Ф</a:t>
            </a:r>
            <a:r>
              <a:rPr lang="ru-RU" sz="2000" spc="-30" dirty="0" smtClean="0">
                <a:cs typeface="Calibri"/>
              </a:rPr>
              <a:t>ед</a:t>
            </a:r>
            <a:r>
              <a:rPr lang="ru-RU" sz="2000" spc="-5" dirty="0" smtClean="0">
                <a:cs typeface="Calibri"/>
              </a:rPr>
              <a:t>е</a:t>
            </a:r>
            <a:r>
              <a:rPr lang="ru-RU" sz="2000" dirty="0" smtClean="0">
                <a:cs typeface="Calibri"/>
              </a:rPr>
              <a:t>ра</a:t>
            </a:r>
            <a:r>
              <a:rPr lang="ru-RU" sz="2000" spc="-5" dirty="0" smtClean="0">
                <a:cs typeface="Calibri"/>
              </a:rPr>
              <a:t>л</a:t>
            </a:r>
            <a:r>
              <a:rPr lang="ru-RU" sz="2000" spc="-10" dirty="0" smtClean="0">
                <a:cs typeface="Calibri"/>
              </a:rPr>
              <a:t>ь</a:t>
            </a:r>
            <a:r>
              <a:rPr lang="ru-RU" sz="2000" spc="-5" dirty="0" smtClean="0">
                <a:cs typeface="Calibri"/>
              </a:rPr>
              <a:t>н</a:t>
            </a:r>
            <a:r>
              <a:rPr lang="ru-RU" sz="2000" dirty="0" smtClean="0">
                <a:cs typeface="Calibri"/>
              </a:rPr>
              <a:t>о</a:t>
            </a:r>
            <a:r>
              <a:rPr lang="ru-RU" sz="2000" spc="-25" dirty="0" smtClean="0">
                <a:cs typeface="Calibri"/>
              </a:rPr>
              <a:t>г</a:t>
            </a:r>
            <a:r>
              <a:rPr lang="ru-RU" sz="2000" dirty="0" smtClean="0">
                <a:cs typeface="Calibri"/>
              </a:rPr>
              <a:t>о з</a:t>
            </a:r>
            <a:r>
              <a:rPr lang="ru-RU" sz="2000" spc="-15" dirty="0" smtClean="0">
                <a:cs typeface="Calibri"/>
              </a:rPr>
              <a:t>а</a:t>
            </a:r>
            <a:r>
              <a:rPr lang="ru-RU" sz="2000" spc="-30" dirty="0" smtClean="0">
                <a:cs typeface="Calibri"/>
              </a:rPr>
              <a:t>к</a:t>
            </a:r>
            <a:r>
              <a:rPr lang="ru-RU" sz="2000" dirty="0" smtClean="0">
                <a:cs typeface="Calibri"/>
              </a:rPr>
              <a:t>о</a:t>
            </a:r>
            <a:r>
              <a:rPr lang="ru-RU" sz="2000" spc="-5" dirty="0" smtClean="0">
                <a:cs typeface="Calibri"/>
              </a:rPr>
              <a:t>н</a:t>
            </a:r>
            <a:r>
              <a:rPr lang="ru-RU" sz="2000" dirty="0" smtClean="0">
                <a:cs typeface="Calibri"/>
              </a:rPr>
              <a:t>а № 1</a:t>
            </a:r>
            <a:r>
              <a:rPr lang="ru-RU" sz="2000" spc="-10" dirty="0" smtClean="0">
                <a:cs typeface="Calibri"/>
              </a:rPr>
              <a:t>91</a:t>
            </a:r>
            <a:r>
              <a:rPr lang="ru-RU" sz="2000" spc="-5" dirty="0" smtClean="0">
                <a:cs typeface="Calibri"/>
              </a:rPr>
              <a:t>-</a:t>
            </a:r>
            <a:r>
              <a:rPr lang="ru-RU" sz="2000" spc="-20" dirty="0" smtClean="0">
                <a:cs typeface="Calibri"/>
              </a:rPr>
              <a:t>Ф</a:t>
            </a:r>
            <a:r>
              <a:rPr lang="ru-RU" sz="2000" spc="-5" dirty="0" smtClean="0">
                <a:cs typeface="Calibri"/>
              </a:rPr>
              <a:t>З</a:t>
            </a:r>
            <a:r>
              <a:rPr lang="ru-RU" sz="2000" dirty="0" smtClean="0">
                <a:cs typeface="Calibri"/>
              </a:rPr>
              <a:t>, </a:t>
            </a:r>
            <a:r>
              <a:rPr lang="ru-RU" sz="2000" spc="-30" dirty="0" smtClean="0">
                <a:cs typeface="Calibri"/>
              </a:rPr>
              <a:t>к</a:t>
            </a:r>
            <a:r>
              <a:rPr lang="ru-RU" sz="2000" spc="-15" dirty="0" smtClean="0">
                <a:cs typeface="Calibri"/>
              </a:rPr>
              <a:t>о</a:t>
            </a:r>
            <a:r>
              <a:rPr lang="ru-RU" sz="2000" spc="-35" dirty="0" smtClean="0">
                <a:cs typeface="Calibri"/>
              </a:rPr>
              <a:t>т</a:t>
            </a:r>
            <a:r>
              <a:rPr lang="ru-RU" sz="2000" dirty="0" smtClean="0">
                <a:cs typeface="Calibri"/>
              </a:rPr>
              <a:t>ор</a:t>
            </a:r>
            <a:r>
              <a:rPr lang="ru-RU" sz="2000" spc="-5" dirty="0" smtClean="0">
                <a:cs typeface="Calibri"/>
              </a:rPr>
              <a:t>ы</a:t>
            </a:r>
            <a:r>
              <a:rPr lang="ru-RU" sz="2000" dirty="0" smtClean="0">
                <a:cs typeface="Calibri"/>
              </a:rPr>
              <a:t>е будут </a:t>
            </a:r>
            <a:r>
              <a:rPr lang="ru-RU" sz="2000" spc="-5" dirty="0" smtClean="0">
                <a:cs typeface="Calibri"/>
              </a:rPr>
              <a:t>и</a:t>
            </a:r>
            <a:r>
              <a:rPr lang="ru-RU" sz="2000" dirty="0" smtClean="0">
                <a:cs typeface="Calibri"/>
              </a:rPr>
              <a:t>с</a:t>
            </a:r>
            <a:r>
              <a:rPr lang="ru-RU" sz="2000" spc="-10" dirty="0" smtClean="0">
                <a:cs typeface="Calibri"/>
              </a:rPr>
              <a:t>к</a:t>
            </a:r>
            <a:r>
              <a:rPr lang="ru-RU" sz="2000" spc="-5" dirty="0" smtClean="0">
                <a:cs typeface="Calibri"/>
              </a:rPr>
              <a:t>л</a:t>
            </a:r>
            <a:r>
              <a:rPr lang="ru-RU" sz="2000" spc="5" dirty="0" smtClean="0">
                <a:cs typeface="Calibri"/>
              </a:rPr>
              <a:t>ю</a:t>
            </a:r>
            <a:r>
              <a:rPr lang="ru-RU" sz="2000" spc="-5" dirty="0" smtClean="0">
                <a:cs typeface="Calibri"/>
              </a:rPr>
              <a:t>чен</a:t>
            </a:r>
            <a:r>
              <a:rPr lang="ru-RU" sz="2000" dirty="0" smtClean="0">
                <a:cs typeface="Calibri"/>
              </a:rPr>
              <a:t>ы в </a:t>
            </a:r>
            <a:r>
              <a:rPr lang="ru-RU" sz="2000" spc="-45" dirty="0" smtClean="0">
                <a:cs typeface="Calibri"/>
              </a:rPr>
              <a:t> </a:t>
            </a:r>
            <a:r>
              <a:rPr lang="ru-RU" sz="2000" dirty="0">
                <a:cs typeface="Calibri"/>
              </a:rPr>
              <a:t>со</a:t>
            </a:r>
            <a:r>
              <a:rPr lang="ru-RU" sz="2000" spc="-25" dirty="0">
                <a:cs typeface="Calibri"/>
              </a:rPr>
              <a:t>о</a:t>
            </a:r>
            <a:r>
              <a:rPr lang="ru-RU" sz="2000" dirty="0">
                <a:cs typeface="Calibri"/>
              </a:rPr>
              <a:t>тв</a:t>
            </a:r>
            <a:r>
              <a:rPr lang="ru-RU" sz="2000" spc="-15" dirty="0">
                <a:cs typeface="Calibri"/>
              </a:rPr>
              <a:t>е</a:t>
            </a:r>
            <a:r>
              <a:rPr lang="ru-RU" sz="2000" spc="-20" dirty="0">
                <a:cs typeface="Calibri"/>
              </a:rPr>
              <a:t>т</a:t>
            </a:r>
            <a:r>
              <a:rPr lang="ru-RU" sz="2000" dirty="0">
                <a:cs typeface="Calibri"/>
              </a:rPr>
              <a:t>ств</a:t>
            </a:r>
            <a:r>
              <a:rPr lang="ru-RU" sz="2000" spc="-5" dirty="0">
                <a:cs typeface="Calibri"/>
              </a:rPr>
              <a:t>и</a:t>
            </a:r>
            <a:r>
              <a:rPr lang="ru-RU" sz="2000" dirty="0">
                <a:cs typeface="Calibri"/>
              </a:rPr>
              <a:t>и </a:t>
            </a:r>
            <a:r>
              <a:rPr lang="ru-RU" sz="2000" spc="-55" dirty="0">
                <a:cs typeface="Calibri"/>
              </a:rPr>
              <a:t> </a:t>
            </a:r>
            <a:r>
              <a:rPr lang="ru-RU" sz="2000" dirty="0">
                <a:cs typeface="Calibri"/>
              </a:rPr>
              <a:t>с </a:t>
            </a:r>
            <a:r>
              <a:rPr lang="ru-RU" sz="2000" spc="-40" dirty="0">
                <a:cs typeface="Calibri"/>
              </a:rPr>
              <a:t> </a:t>
            </a:r>
            <a:r>
              <a:rPr lang="ru-RU" sz="2000" spc="-5" dirty="0">
                <a:cs typeface="Calibri"/>
              </a:rPr>
              <a:t>ч</a:t>
            </a:r>
            <a:r>
              <a:rPr lang="ru-RU" sz="2000" dirty="0">
                <a:cs typeface="Calibri"/>
              </a:rPr>
              <a:t>а</a:t>
            </a:r>
            <a:r>
              <a:rPr lang="ru-RU" sz="2000" spc="-10" dirty="0">
                <a:cs typeface="Calibri"/>
              </a:rPr>
              <a:t>с</a:t>
            </a:r>
            <a:r>
              <a:rPr lang="ru-RU" sz="2000" dirty="0">
                <a:cs typeface="Calibri"/>
              </a:rPr>
              <a:t>т</a:t>
            </a:r>
            <a:r>
              <a:rPr lang="ru-RU" sz="2000" spc="-20" dirty="0">
                <a:cs typeface="Calibri"/>
              </a:rPr>
              <a:t>ь</a:t>
            </a:r>
            <a:r>
              <a:rPr lang="ru-RU" sz="2000" dirty="0">
                <a:cs typeface="Calibri"/>
              </a:rPr>
              <a:t>ю </a:t>
            </a:r>
            <a:r>
              <a:rPr lang="ru-RU" sz="2000" spc="-50" dirty="0">
                <a:cs typeface="Calibri"/>
              </a:rPr>
              <a:t> </a:t>
            </a:r>
            <a:r>
              <a:rPr lang="ru-RU" sz="2000" dirty="0">
                <a:cs typeface="Calibri"/>
              </a:rPr>
              <a:t>7 </a:t>
            </a:r>
            <a:r>
              <a:rPr lang="ru-RU" sz="2000" spc="-50" dirty="0">
                <a:cs typeface="Calibri"/>
              </a:rPr>
              <a:t> </a:t>
            </a:r>
            <a:r>
              <a:rPr lang="ru-RU" sz="2000" spc="-10" dirty="0">
                <a:cs typeface="Calibri"/>
              </a:rPr>
              <a:t>с</a:t>
            </a:r>
            <a:r>
              <a:rPr lang="ru-RU" sz="2000" dirty="0">
                <a:cs typeface="Calibri"/>
              </a:rPr>
              <a:t>тат</a:t>
            </a:r>
            <a:r>
              <a:rPr lang="ru-RU" sz="2000" spc="-20" dirty="0">
                <a:cs typeface="Calibri"/>
              </a:rPr>
              <a:t>ь</a:t>
            </a:r>
            <a:r>
              <a:rPr lang="ru-RU" sz="2000" dirty="0">
                <a:cs typeface="Calibri"/>
              </a:rPr>
              <a:t>и </a:t>
            </a:r>
            <a:r>
              <a:rPr lang="ru-RU" sz="2000" spc="-55" dirty="0">
                <a:cs typeface="Calibri"/>
              </a:rPr>
              <a:t> </a:t>
            </a:r>
            <a:r>
              <a:rPr lang="ru-RU" sz="2000" spc="10" dirty="0">
                <a:cs typeface="Calibri"/>
              </a:rPr>
              <a:t>3</a:t>
            </a:r>
            <a:r>
              <a:rPr lang="ru-RU" sz="1950" spc="15" baseline="25641" dirty="0">
                <a:cs typeface="Calibri"/>
              </a:rPr>
              <a:t>3</a:t>
            </a:r>
            <a:r>
              <a:rPr lang="ru-RU" sz="1950" spc="7" baseline="25641" dirty="0">
                <a:cs typeface="Calibri"/>
              </a:rPr>
              <a:t> </a:t>
            </a:r>
            <a:r>
              <a:rPr lang="ru-RU" sz="2000" spc="-5" dirty="0">
                <a:cs typeface="Calibri"/>
              </a:rPr>
              <a:t>Ф</a:t>
            </a:r>
            <a:r>
              <a:rPr lang="ru-RU" sz="2000" spc="-30" dirty="0">
                <a:cs typeface="Calibri"/>
              </a:rPr>
              <a:t>ед</a:t>
            </a:r>
            <a:r>
              <a:rPr lang="ru-RU" sz="2000" spc="-5" dirty="0">
                <a:cs typeface="Calibri"/>
              </a:rPr>
              <a:t>е</a:t>
            </a:r>
            <a:r>
              <a:rPr lang="ru-RU" sz="2000" dirty="0">
                <a:cs typeface="Calibri"/>
              </a:rPr>
              <a:t>ра</a:t>
            </a:r>
            <a:r>
              <a:rPr lang="ru-RU" sz="2000" spc="-5" dirty="0">
                <a:cs typeface="Calibri"/>
              </a:rPr>
              <a:t>л</a:t>
            </a:r>
            <a:r>
              <a:rPr lang="ru-RU" sz="2000" spc="5" dirty="0">
                <a:cs typeface="Calibri"/>
              </a:rPr>
              <a:t>ь</a:t>
            </a:r>
            <a:r>
              <a:rPr lang="ru-RU" sz="2000" spc="-5" dirty="0">
                <a:cs typeface="Calibri"/>
              </a:rPr>
              <a:t>н</a:t>
            </a:r>
            <a:r>
              <a:rPr lang="ru-RU" sz="2000" dirty="0">
                <a:cs typeface="Calibri"/>
              </a:rPr>
              <a:t>о</a:t>
            </a:r>
            <a:r>
              <a:rPr lang="ru-RU" sz="2000" spc="-25" dirty="0">
                <a:cs typeface="Calibri"/>
              </a:rPr>
              <a:t>г</a:t>
            </a:r>
            <a:r>
              <a:rPr lang="ru-RU" sz="2000" dirty="0">
                <a:cs typeface="Calibri"/>
              </a:rPr>
              <a:t>о </a:t>
            </a:r>
            <a:r>
              <a:rPr lang="ru-RU" sz="2000" spc="-105" dirty="0">
                <a:cs typeface="Calibri"/>
              </a:rPr>
              <a:t> </a:t>
            </a:r>
            <a:r>
              <a:rPr lang="ru-RU" sz="2000" dirty="0">
                <a:cs typeface="Calibri"/>
              </a:rPr>
              <a:t>за</a:t>
            </a:r>
            <a:r>
              <a:rPr lang="ru-RU" sz="2000" spc="-45" dirty="0">
                <a:cs typeface="Calibri"/>
              </a:rPr>
              <a:t>к</a:t>
            </a:r>
            <a:r>
              <a:rPr lang="ru-RU" sz="2000" dirty="0">
                <a:cs typeface="Calibri"/>
              </a:rPr>
              <a:t>о</a:t>
            </a:r>
            <a:r>
              <a:rPr lang="ru-RU" sz="2000" spc="-5" dirty="0">
                <a:cs typeface="Calibri"/>
              </a:rPr>
              <a:t>н</a:t>
            </a:r>
            <a:r>
              <a:rPr lang="ru-RU" sz="2000" dirty="0">
                <a:cs typeface="Calibri"/>
              </a:rPr>
              <a:t>а </a:t>
            </a:r>
            <a:r>
              <a:rPr lang="ru-RU" sz="2000" spc="-90" dirty="0">
                <a:cs typeface="Calibri"/>
              </a:rPr>
              <a:t> </a:t>
            </a:r>
            <a:r>
              <a:rPr lang="ru-RU" sz="2000" dirty="0">
                <a:cs typeface="Calibri"/>
              </a:rPr>
              <a:t>№ </a:t>
            </a:r>
            <a:r>
              <a:rPr lang="ru-RU" sz="2000" spc="-105" dirty="0">
                <a:cs typeface="Calibri"/>
              </a:rPr>
              <a:t> </a:t>
            </a:r>
            <a:r>
              <a:rPr lang="ru-RU" sz="2000" spc="-10" dirty="0" smtClean="0">
                <a:cs typeface="Calibri"/>
              </a:rPr>
              <a:t>1</a:t>
            </a:r>
            <a:r>
              <a:rPr lang="ru-RU" sz="2000" dirty="0" smtClean="0">
                <a:cs typeface="Calibri"/>
              </a:rPr>
              <a:t>91</a:t>
            </a:r>
            <a:r>
              <a:rPr lang="ru-RU" sz="2000" spc="-5" dirty="0" smtClean="0">
                <a:cs typeface="Calibri"/>
              </a:rPr>
              <a:t>-</a:t>
            </a:r>
            <a:r>
              <a:rPr lang="ru-RU" sz="2000" spc="-20" dirty="0" smtClean="0">
                <a:cs typeface="Calibri"/>
              </a:rPr>
              <a:t>Ф</a:t>
            </a:r>
            <a:r>
              <a:rPr lang="ru-RU" sz="2000" dirty="0" smtClean="0">
                <a:cs typeface="Calibri"/>
              </a:rPr>
              <a:t>З (</a:t>
            </a:r>
            <a:r>
              <a:rPr lang="ru-RU" sz="2000" spc="-5" dirty="0" smtClean="0">
                <a:cs typeface="Calibri"/>
              </a:rPr>
              <a:t>и</a:t>
            </a:r>
            <a:r>
              <a:rPr lang="ru-RU" sz="2000" dirty="0" smtClean="0">
                <a:cs typeface="Calibri"/>
              </a:rPr>
              <a:t>м</a:t>
            </a:r>
            <a:r>
              <a:rPr lang="ru-RU" sz="2000" spc="-15" dirty="0" smtClean="0">
                <a:cs typeface="Calibri"/>
              </a:rPr>
              <a:t>е</a:t>
            </a:r>
            <a:r>
              <a:rPr lang="ru-RU" sz="2000" spc="-20" dirty="0" smtClean="0">
                <a:cs typeface="Calibri"/>
              </a:rPr>
              <a:t>ю</a:t>
            </a:r>
            <a:r>
              <a:rPr lang="ru-RU" sz="2000" dirty="0" smtClean="0">
                <a:cs typeface="Calibri"/>
              </a:rPr>
              <a:t>т </a:t>
            </a:r>
            <a:r>
              <a:rPr lang="ru-RU" sz="2000" spc="-100" dirty="0" smtClean="0">
                <a:cs typeface="Calibri"/>
              </a:rPr>
              <a:t> </a:t>
            </a:r>
            <a:r>
              <a:rPr lang="ru-RU" sz="2000" spc="-15" dirty="0">
                <a:cs typeface="Calibri"/>
              </a:rPr>
              <a:t>п</a:t>
            </a:r>
            <a:r>
              <a:rPr lang="ru-RU" sz="2000" dirty="0">
                <a:cs typeface="Calibri"/>
              </a:rPr>
              <a:t>раво </a:t>
            </a:r>
            <a:r>
              <a:rPr lang="ru-RU" sz="2000" spc="-105" dirty="0">
                <a:cs typeface="Calibri"/>
              </a:rPr>
              <a:t> </a:t>
            </a:r>
            <a:r>
              <a:rPr lang="ru-RU" sz="2000" dirty="0">
                <a:cs typeface="Calibri"/>
              </a:rPr>
              <a:t>п</a:t>
            </a:r>
            <a:r>
              <a:rPr lang="ru-RU" sz="2000" spc="-65" dirty="0">
                <a:cs typeface="Calibri"/>
              </a:rPr>
              <a:t>о</a:t>
            </a:r>
            <a:r>
              <a:rPr lang="ru-RU" sz="2000" spc="-5" dirty="0">
                <a:cs typeface="Calibri"/>
              </a:rPr>
              <a:t>д</a:t>
            </a:r>
            <a:r>
              <a:rPr lang="ru-RU" sz="2000" spc="-15" dirty="0">
                <a:cs typeface="Calibri"/>
              </a:rPr>
              <a:t>а</a:t>
            </a:r>
            <a:r>
              <a:rPr lang="ru-RU" sz="2000" dirty="0">
                <a:cs typeface="Calibri"/>
              </a:rPr>
              <a:t>ть </a:t>
            </a:r>
            <a:r>
              <a:rPr lang="ru-RU" sz="2000" u="sng" dirty="0">
                <a:cs typeface="Calibri"/>
              </a:rPr>
              <a:t>пос</a:t>
            </a:r>
            <a:r>
              <a:rPr lang="ru-RU" sz="2000" u="sng" spc="-5" dirty="0">
                <a:cs typeface="Calibri"/>
              </a:rPr>
              <a:t>л</a:t>
            </a:r>
            <a:r>
              <a:rPr lang="ru-RU" sz="2000" u="sng" dirty="0">
                <a:cs typeface="Calibri"/>
              </a:rPr>
              <a:t>е </a:t>
            </a:r>
            <a:r>
              <a:rPr lang="ru-RU" sz="2000" u="sng" spc="-165" dirty="0">
                <a:cs typeface="Calibri"/>
              </a:rPr>
              <a:t> </a:t>
            </a:r>
            <a:r>
              <a:rPr lang="ru-RU" sz="2000" u="sng" dirty="0">
                <a:cs typeface="Calibri"/>
              </a:rPr>
              <a:t>0</a:t>
            </a:r>
            <a:r>
              <a:rPr lang="ru-RU" sz="2000" u="sng" spc="-10" dirty="0">
                <a:cs typeface="Calibri"/>
              </a:rPr>
              <a:t>1</a:t>
            </a:r>
            <a:r>
              <a:rPr lang="ru-RU" sz="2000" u="sng" spc="-5" dirty="0">
                <a:cs typeface="Calibri"/>
              </a:rPr>
              <a:t>.</a:t>
            </a:r>
            <a:r>
              <a:rPr lang="ru-RU" sz="2000" u="sng" spc="-10" dirty="0">
                <a:cs typeface="Calibri"/>
              </a:rPr>
              <a:t>0</a:t>
            </a:r>
            <a:r>
              <a:rPr lang="ru-RU" sz="2000" u="sng" dirty="0">
                <a:cs typeface="Calibri"/>
              </a:rPr>
              <a:t>7</a:t>
            </a:r>
            <a:r>
              <a:rPr lang="ru-RU" sz="2000" u="sng" spc="-15" dirty="0">
                <a:cs typeface="Calibri"/>
              </a:rPr>
              <a:t>.</a:t>
            </a:r>
            <a:r>
              <a:rPr lang="ru-RU" sz="2000" u="sng" spc="-10" dirty="0">
                <a:cs typeface="Calibri"/>
              </a:rPr>
              <a:t>2</a:t>
            </a:r>
            <a:r>
              <a:rPr lang="ru-RU" sz="2000" u="sng" dirty="0">
                <a:cs typeface="Calibri"/>
              </a:rPr>
              <a:t>0</a:t>
            </a:r>
            <a:r>
              <a:rPr lang="ru-RU" sz="2000" u="sng" spc="-10" dirty="0">
                <a:cs typeface="Calibri"/>
              </a:rPr>
              <a:t>2</a:t>
            </a:r>
            <a:r>
              <a:rPr lang="ru-RU" sz="2000" u="sng" dirty="0">
                <a:cs typeface="Calibri"/>
              </a:rPr>
              <a:t>1 </a:t>
            </a:r>
            <a:r>
              <a:rPr lang="ru-RU" sz="2000" u="sng" spc="-160" dirty="0">
                <a:cs typeface="Calibri"/>
              </a:rPr>
              <a:t> </a:t>
            </a:r>
            <a:r>
              <a:rPr lang="ru-RU" sz="2000" dirty="0">
                <a:cs typeface="Calibri"/>
              </a:rPr>
              <a:t>за</a:t>
            </a:r>
            <a:r>
              <a:rPr lang="ru-RU" sz="2000" spc="-5" dirty="0">
                <a:cs typeface="Calibri"/>
              </a:rPr>
              <a:t>я</a:t>
            </a:r>
            <a:r>
              <a:rPr lang="ru-RU" sz="2000" spc="-15" dirty="0">
                <a:cs typeface="Calibri"/>
              </a:rPr>
              <a:t>в</a:t>
            </a:r>
            <a:r>
              <a:rPr lang="ru-RU" sz="2000" spc="-5" dirty="0">
                <a:cs typeface="Calibri"/>
              </a:rPr>
              <a:t>лени</a:t>
            </a:r>
            <a:r>
              <a:rPr lang="ru-RU" sz="2000" dirty="0">
                <a:cs typeface="Calibri"/>
              </a:rPr>
              <a:t>е </a:t>
            </a:r>
            <a:r>
              <a:rPr lang="ru-RU" sz="2000" spc="-155" dirty="0">
                <a:cs typeface="Calibri"/>
              </a:rPr>
              <a:t> </a:t>
            </a:r>
            <a:r>
              <a:rPr lang="ru-RU" sz="2000" dirty="0">
                <a:cs typeface="Calibri"/>
              </a:rPr>
              <a:t>о </a:t>
            </a:r>
            <a:r>
              <a:rPr lang="ru-RU" sz="2000" spc="-150" dirty="0">
                <a:cs typeface="Calibri"/>
              </a:rPr>
              <a:t> </a:t>
            </a:r>
            <a:r>
              <a:rPr lang="ru-RU" sz="2000" spc="-15" dirty="0">
                <a:cs typeface="Calibri"/>
              </a:rPr>
              <a:t>в</a:t>
            </a:r>
            <a:r>
              <a:rPr lang="ru-RU" sz="2000" dirty="0">
                <a:cs typeface="Calibri"/>
              </a:rPr>
              <a:t>озвр</a:t>
            </a:r>
            <a:r>
              <a:rPr lang="ru-RU" sz="2000" spc="-15" dirty="0">
                <a:cs typeface="Calibri"/>
              </a:rPr>
              <a:t>а</a:t>
            </a:r>
            <a:r>
              <a:rPr lang="ru-RU" sz="2000" spc="-10" dirty="0">
                <a:cs typeface="Calibri"/>
              </a:rPr>
              <a:t>т</a:t>
            </a:r>
            <a:r>
              <a:rPr lang="ru-RU" sz="2000" dirty="0">
                <a:cs typeface="Calibri"/>
              </a:rPr>
              <a:t>е </a:t>
            </a:r>
            <a:r>
              <a:rPr lang="ru-RU" sz="2000" spc="-175" dirty="0">
                <a:cs typeface="Calibri"/>
              </a:rPr>
              <a:t> </a:t>
            </a:r>
            <a:r>
              <a:rPr lang="ru-RU" sz="2000" dirty="0">
                <a:cs typeface="Calibri"/>
              </a:rPr>
              <a:t>в</a:t>
            </a:r>
            <a:r>
              <a:rPr lang="ru-RU" sz="2000" spc="-5" dirty="0">
                <a:cs typeface="Calibri"/>
              </a:rPr>
              <a:t>не</a:t>
            </a:r>
            <a:r>
              <a:rPr lang="ru-RU" sz="2000" dirty="0">
                <a:cs typeface="Calibri"/>
              </a:rPr>
              <a:t>с</a:t>
            </a:r>
            <a:r>
              <a:rPr lang="ru-RU" sz="2000" spc="10" dirty="0">
                <a:cs typeface="Calibri"/>
              </a:rPr>
              <a:t>ё</a:t>
            </a:r>
            <a:r>
              <a:rPr lang="ru-RU" sz="2000" spc="-5" dirty="0">
                <a:cs typeface="Calibri"/>
              </a:rPr>
              <a:t>н</a:t>
            </a:r>
            <a:r>
              <a:rPr lang="ru-RU" sz="2000" spc="5" dirty="0">
                <a:cs typeface="Calibri"/>
              </a:rPr>
              <a:t>н</a:t>
            </a:r>
            <a:r>
              <a:rPr lang="ru-RU" sz="2000" spc="-5" dirty="0">
                <a:cs typeface="Calibri"/>
              </a:rPr>
              <a:t>ы</a:t>
            </a:r>
            <a:r>
              <a:rPr lang="ru-RU" sz="2000" dirty="0">
                <a:cs typeface="Calibri"/>
              </a:rPr>
              <a:t>х </a:t>
            </a:r>
            <a:r>
              <a:rPr lang="ru-RU" sz="2000" spc="-155" dirty="0">
                <a:cs typeface="Calibri"/>
              </a:rPr>
              <a:t> </a:t>
            </a:r>
            <a:r>
              <a:rPr lang="ru-RU" sz="2000" spc="-5" dirty="0">
                <a:cs typeface="Calibri"/>
              </a:rPr>
              <a:t>и</a:t>
            </a:r>
            <a:r>
              <a:rPr lang="ru-RU" sz="2000" dirty="0">
                <a:cs typeface="Calibri"/>
              </a:rPr>
              <a:t>ми </a:t>
            </a:r>
            <a:r>
              <a:rPr lang="ru-RU" sz="2000" spc="-165" dirty="0">
                <a:cs typeface="Calibri"/>
              </a:rPr>
              <a:t> </a:t>
            </a:r>
            <a:r>
              <a:rPr lang="ru-RU" sz="2000" dirty="0">
                <a:cs typeface="Calibri"/>
              </a:rPr>
              <a:t>вз</a:t>
            </a:r>
            <a:r>
              <a:rPr lang="ru-RU" sz="2000" spc="-5" dirty="0">
                <a:cs typeface="Calibri"/>
              </a:rPr>
              <a:t>н</a:t>
            </a:r>
            <a:r>
              <a:rPr lang="ru-RU" sz="2000" dirty="0">
                <a:cs typeface="Calibri"/>
              </a:rPr>
              <a:t>осов </a:t>
            </a:r>
            <a:r>
              <a:rPr lang="ru-RU" sz="2000" spc="-150" dirty="0">
                <a:cs typeface="Calibri"/>
              </a:rPr>
              <a:t> </a:t>
            </a:r>
            <a:r>
              <a:rPr lang="ru-RU" sz="2000" dirty="0">
                <a:cs typeface="Calibri"/>
              </a:rPr>
              <a:t>в </a:t>
            </a:r>
            <a:r>
              <a:rPr lang="ru-RU" sz="2000" spc="-30" dirty="0">
                <a:cs typeface="Calibri"/>
              </a:rPr>
              <a:t>к</a:t>
            </a:r>
            <a:r>
              <a:rPr lang="ru-RU" sz="2000" dirty="0">
                <a:cs typeface="Calibri"/>
              </a:rPr>
              <a:t>омп</a:t>
            </a:r>
            <a:r>
              <a:rPr lang="ru-RU" sz="2000" spc="-5" dirty="0">
                <a:cs typeface="Calibri"/>
              </a:rPr>
              <a:t>ен</a:t>
            </a:r>
            <a:r>
              <a:rPr lang="ru-RU" sz="2000" dirty="0">
                <a:cs typeface="Calibri"/>
              </a:rPr>
              <a:t>са</a:t>
            </a:r>
            <a:r>
              <a:rPr lang="ru-RU" sz="2000" spc="-10" dirty="0">
                <a:cs typeface="Calibri"/>
              </a:rPr>
              <a:t>ц</a:t>
            </a:r>
            <a:r>
              <a:rPr lang="ru-RU" sz="2000" spc="-5" dirty="0">
                <a:cs typeface="Calibri"/>
              </a:rPr>
              <a:t>и</a:t>
            </a:r>
            <a:r>
              <a:rPr lang="ru-RU" sz="2000" dirty="0">
                <a:cs typeface="Calibri"/>
              </a:rPr>
              <a:t>о</a:t>
            </a:r>
            <a:r>
              <a:rPr lang="ru-RU" sz="2000" spc="-5" dirty="0">
                <a:cs typeface="Calibri"/>
              </a:rPr>
              <a:t>нны</a:t>
            </a:r>
            <a:r>
              <a:rPr lang="ru-RU" sz="2000" dirty="0">
                <a:cs typeface="Calibri"/>
              </a:rPr>
              <a:t>й</a:t>
            </a:r>
            <a:r>
              <a:rPr lang="ru-RU" sz="2000" spc="-5" dirty="0">
                <a:cs typeface="Calibri"/>
              </a:rPr>
              <a:t> ф</a:t>
            </a:r>
            <a:r>
              <a:rPr lang="ru-RU" sz="2000" dirty="0">
                <a:cs typeface="Calibri"/>
              </a:rPr>
              <a:t>о</a:t>
            </a:r>
            <a:r>
              <a:rPr lang="ru-RU" sz="2000" spc="-5" dirty="0">
                <a:cs typeface="Calibri"/>
              </a:rPr>
              <a:t>н</a:t>
            </a:r>
            <a:r>
              <a:rPr lang="ru-RU" sz="2000" dirty="0">
                <a:cs typeface="Calibri"/>
              </a:rPr>
              <a:t>д</a:t>
            </a:r>
            <a:r>
              <a:rPr lang="ru-RU" sz="2000" spc="-10" dirty="0">
                <a:cs typeface="Calibri"/>
              </a:rPr>
              <a:t> </a:t>
            </a:r>
            <a:r>
              <a:rPr lang="ru-RU" sz="2000" dirty="0" smtClean="0">
                <a:cs typeface="Calibri"/>
              </a:rPr>
              <a:t>С</a:t>
            </a:r>
            <a:r>
              <a:rPr lang="ru-RU" sz="2000" spc="-5" dirty="0" smtClean="0">
                <a:cs typeface="Calibri"/>
              </a:rPr>
              <a:t>Р</a:t>
            </a:r>
            <a:r>
              <a:rPr lang="ru-RU" sz="2000" spc="5" dirty="0" smtClean="0">
                <a:cs typeface="Calibri"/>
              </a:rPr>
              <a:t>О);</a:t>
            </a:r>
          </a:p>
          <a:p>
            <a:pPr marL="13970" marR="5080" algn="just">
              <a:lnSpc>
                <a:spcPct val="80000"/>
              </a:lnSpc>
              <a:spcBef>
                <a:spcPts val="480"/>
              </a:spcBef>
              <a:tabLst>
                <a:tab pos="284480" algn="l"/>
              </a:tabLst>
            </a:pPr>
            <a:r>
              <a:rPr lang="ru-RU" sz="2000" b="1" dirty="0" smtClean="0">
                <a:cs typeface="Calibri"/>
              </a:rPr>
              <a:t>5) </a:t>
            </a:r>
            <a:r>
              <a:rPr lang="ru-RU" sz="2000" spc="-5" dirty="0">
                <a:cs typeface="Calibri"/>
              </a:rPr>
              <a:t>и</a:t>
            </a:r>
            <a:r>
              <a:rPr lang="ru-RU" sz="2000" dirty="0">
                <a:cs typeface="Calibri"/>
              </a:rPr>
              <a:t>з</a:t>
            </a:r>
            <a:r>
              <a:rPr lang="ru-RU" sz="2000" spc="90" dirty="0">
                <a:cs typeface="Calibri"/>
              </a:rPr>
              <a:t> </a:t>
            </a:r>
            <a:r>
              <a:rPr lang="ru-RU" sz="2000" dirty="0">
                <a:cs typeface="Calibri"/>
              </a:rPr>
              <a:t>вз</a:t>
            </a:r>
            <a:r>
              <a:rPr lang="ru-RU" sz="2000" spc="-5" dirty="0">
                <a:cs typeface="Calibri"/>
              </a:rPr>
              <a:t>н</a:t>
            </a:r>
            <a:r>
              <a:rPr lang="ru-RU" sz="2000" dirty="0">
                <a:cs typeface="Calibri"/>
              </a:rPr>
              <a:t>о</a:t>
            </a:r>
            <a:r>
              <a:rPr lang="ru-RU" sz="2000" spc="-10" dirty="0">
                <a:cs typeface="Calibri"/>
              </a:rPr>
              <a:t>с</a:t>
            </a:r>
            <a:r>
              <a:rPr lang="ru-RU" sz="2000" dirty="0">
                <a:cs typeface="Calibri"/>
              </a:rPr>
              <a:t>ов</a:t>
            </a:r>
            <a:r>
              <a:rPr lang="ru-RU" sz="2000" spc="85" dirty="0">
                <a:cs typeface="Calibri"/>
              </a:rPr>
              <a:t> </a:t>
            </a:r>
            <a:r>
              <a:rPr lang="ru-RU" sz="2000" spc="-5" dirty="0">
                <a:cs typeface="Calibri"/>
              </a:rPr>
              <a:t>ли</a:t>
            </a:r>
            <a:r>
              <a:rPr lang="ru-RU" sz="2000" spc="75" dirty="0">
                <a:cs typeface="Calibri"/>
              </a:rPr>
              <a:t>ц</a:t>
            </a:r>
            <a:r>
              <a:rPr lang="ru-RU" sz="2000" dirty="0">
                <a:cs typeface="Calibri"/>
              </a:rPr>
              <a:t>,</a:t>
            </a:r>
            <a:r>
              <a:rPr lang="ru-RU" sz="2000" spc="100" dirty="0">
                <a:cs typeface="Calibri"/>
              </a:rPr>
              <a:t> </a:t>
            </a:r>
            <a:r>
              <a:rPr lang="ru-RU" sz="2000" dirty="0">
                <a:cs typeface="Calibri"/>
              </a:rPr>
              <a:t>вс</a:t>
            </a:r>
            <a:r>
              <a:rPr lang="ru-RU" sz="2000" spc="-10" dirty="0">
                <a:cs typeface="Calibri"/>
              </a:rPr>
              <a:t>ту</a:t>
            </a:r>
            <a:r>
              <a:rPr lang="ru-RU" sz="2000" dirty="0">
                <a:cs typeface="Calibri"/>
              </a:rPr>
              <a:t>п</a:t>
            </a:r>
            <a:r>
              <a:rPr lang="ru-RU" sz="2000" spc="-15" dirty="0">
                <a:cs typeface="Calibri"/>
              </a:rPr>
              <a:t>а</a:t>
            </a:r>
            <a:r>
              <a:rPr lang="ru-RU" sz="2000" spc="-10" dirty="0">
                <a:cs typeface="Calibri"/>
              </a:rPr>
              <a:t>ю</a:t>
            </a:r>
            <a:r>
              <a:rPr lang="ru-RU" sz="2000" spc="-5" dirty="0">
                <a:cs typeface="Calibri"/>
              </a:rPr>
              <a:t>щи</a:t>
            </a:r>
            <a:r>
              <a:rPr lang="ru-RU" sz="2000" dirty="0">
                <a:cs typeface="Calibri"/>
              </a:rPr>
              <a:t>х</a:t>
            </a:r>
            <a:r>
              <a:rPr lang="ru-RU" sz="2000" spc="95" dirty="0">
                <a:cs typeface="Calibri"/>
              </a:rPr>
              <a:t> </a:t>
            </a:r>
            <a:r>
              <a:rPr lang="ru-RU" sz="2000" dirty="0">
                <a:cs typeface="Calibri"/>
              </a:rPr>
              <a:t>в</a:t>
            </a:r>
            <a:r>
              <a:rPr lang="ru-RU" sz="2000" spc="85" dirty="0">
                <a:cs typeface="Calibri"/>
              </a:rPr>
              <a:t> </a:t>
            </a:r>
            <a:r>
              <a:rPr lang="ru-RU" sz="2000" spc="-5" dirty="0">
                <a:cs typeface="Calibri"/>
              </a:rPr>
              <a:t>член</a:t>
            </a:r>
            <a:r>
              <a:rPr lang="ru-RU" sz="2000" dirty="0">
                <a:cs typeface="Calibri"/>
              </a:rPr>
              <a:t>ы</a:t>
            </a:r>
            <a:r>
              <a:rPr lang="ru-RU" sz="2000" spc="95" dirty="0">
                <a:cs typeface="Calibri"/>
              </a:rPr>
              <a:t> </a:t>
            </a:r>
            <a:r>
              <a:rPr lang="ru-RU" sz="2000" dirty="0">
                <a:cs typeface="Calibri"/>
              </a:rPr>
              <a:t>С</a:t>
            </a:r>
            <a:r>
              <a:rPr lang="ru-RU" sz="2000" spc="-5" dirty="0">
                <a:cs typeface="Calibri"/>
              </a:rPr>
              <a:t>Р</a:t>
            </a:r>
            <a:r>
              <a:rPr lang="ru-RU" sz="2000" dirty="0">
                <a:cs typeface="Calibri"/>
              </a:rPr>
              <a:t>О</a:t>
            </a:r>
            <a:r>
              <a:rPr lang="ru-RU" sz="2000" spc="90" dirty="0">
                <a:cs typeface="Calibri"/>
              </a:rPr>
              <a:t> </a:t>
            </a:r>
            <a:r>
              <a:rPr lang="ru-RU" sz="2000" spc="-15" dirty="0">
                <a:cs typeface="Calibri"/>
              </a:rPr>
              <a:t>п</a:t>
            </a:r>
            <a:r>
              <a:rPr lang="ru-RU" sz="2000" dirty="0">
                <a:cs typeface="Calibri"/>
              </a:rPr>
              <a:t>ос</a:t>
            </a:r>
            <a:r>
              <a:rPr lang="ru-RU" sz="2000" spc="-5" dirty="0">
                <a:cs typeface="Calibri"/>
              </a:rPr>
              <a:t>л</a:t>
            </a:r>
            <a:r>
              <a:rPr lang="ru-RU" sz="2000" dirty="0">
                <a:cs typeface="Calibri"/>
              </a:rPr>
              <a:t>е</a:t>
            </a:r>
            <a:r>
              <a:rPr lang="ru-RU" sz="2000" spc="95" dirty="0">
                <a:cs typeface="Calibri"/>
              </a:rPr>
              <a:t> </a:t>
            </a:r>
            <a:r>
              <a:rPr lang="ru-RU" sz="2000" spc="-5" dirty="0">
                <a:cs typeface="Calibri"/>
              </a:rPr>
              <a:t>д</a:t>
            </a:r>
            <a:r>
              <a:rPr lang="ru-RU" sz="2000" spc="-15" dirty="0">
                <a:cs typeface="Calibri"/>
              </a:rPr>
              <a:t>а</a:t>
            </a:r>
            <a:r>
              <a:rPr lang="ru-RU" sz="2000" dirty="0">
                <a:cs typeface="Calibri"/>
              </a:rPr>
              <a:t>ты</a:t>
            </a:r>
            <a:r>
              <a:rPr lang="ru-RU" sz="2000" spc="95" dirty="0">
                <a:cs typeface="Calibri"/>
              </a:rPr>
              <a:t> </a:t>
            </a:r>
            <a:r>
              <a:rPr lang="ru-RU" sz="2000" spc="-15" dirty="0">
                <a:cs typeface="Calibri"/>
              </a:rPr>
              <a:t>о</a:t>
            </a:r>
            <a:r>
              <a:rPr lang="ru-RU" sz="2000" dirty="0">
                <a:cs typeface="Calibri"/>
              </a:rPr>
              <a:t>бра</a:t>
            </a:r>
            <a:r>
              <a:rPr lang="ru-RU" sz="2000" spc="-10" dirty="0">
                <a:cs typeface="Calibri"/>
              </a:rPr>
              <a:t>з</a:t>
            </a:r>
            <a:r>
              <a:rPr lang="ru-RU" sz="2000" dirty="0">
                <a:cs typeface="Calibri"/>
              </a:rPr>
              <a:t>ова</a:t>
            </a:r>
            <a:r>
              <a:rPr lang="ru-RU" sz="2000" spc="-5" dirty="0">
                <a:cs typeface="Calibri"/>
              </a:rPr>
              <a:t>ни</a:t>
            </a:r>
            <a:r>
              <a:rPr lang="ru-RU" sz="2000" dirty="0">
                <a:cs typeface="Calibri"/>
              </a:rPr>
              <a:t>я </a:t>
            </a:r>
            <a:r>
              <a:rPr lang="ru-RU" sz="2000" spc="-30" dirty="0">
                <a:cs typeface="Calibri"/>
              </a:rPr>
              <a:t>к</a:t>
            </a:r>
            <a:r>
              <a:rPr lang="ru-RU" sz="2000" dirty="0">
                <a:cs typeface="Calibri"/>
              </a:rPr>
              <a:t>омп</a:t>
            </a:r>
            <a:r>
              <a:rPr lang="ru-RU" sz="2000" spc="-5" dirty="0">
                <a:cs typeface="Calibri"/>
              </a:rPr>
              <a:t>ен</a:t>
            </a:r>
            <a:r>
              <a:rPr lang="ru-RU" sz="2000" dirty="0">
                <a:cs typeface="Calibri"/>
              </a:rPr>
              <a:t>са</a:t>
            </a:r>
            <a:r>
              <a:rPr lang="ru-RU" sz="2000" spc="-10" dirty="0">
                <a:cs typeface="Calibri"/>
              </a:rPr>
              <a:t>ц</a:t>
            </a:r>
            <a:r>
              <a:rPr lang="ru-RU" sz="2000" spc="-5" dirty="0">
                <a:cs typeface="Calibri"/>
              </a:rPr>
              <a:t>и</a:t>
            </a:r>
            <a:r>
              <a:rPr lang="ru-RU" sz="2000" dirty="0">
                <a:cs typeface="Calibri"/>
              </a:rPr>
              <a:t>о</a:t>
            </a:r>
            <a:r>
              <a:rPr lang="ru-RU" sz="2000" spc="-5" dirty="0">
                <a:cs typeface="Calibri"/>
              </a:rPr>
              <a:t>нн</a:t>
            </a:r>
            <a:r>
              <a:rPr lang="ru-RU" sz="2000" dirty="0">
                <a:cs typeface="Calibri"/>
              </a:rPr>
              <a:t>о</a:t>
            </a:r>
            <a:r>
              <a:rPr lang="ru-RU" sz="2000" spc="-25" dirty="0">
                <a:cs typeface="Calibri"/>
              </a:rPr>
              <a:t>г</a:t>
            </a:r>
            <a:r>
              <a:rPr lang="ru-RU" sz="2000" dirty="0">
                <a:cs typeface="Calibri"/>
              </a:rPr>
              <a:t>о</a:t>
            </a:r>
            <a:r>
              <a:rPr lang="ru-RU" sz="2000" spc="-25" dirty="0">
                <a:cs typeface="Calibri"/>
              </a:rPr>
              <a:t> </a:t>
            </a:r>
            <a:r>
              <a:rPr lang="ru-RU" sz="2000" spc="-5" dirty="0">
                <a:cs typeface="Calibri"/>
              </a:rPr>
              <a:t>ф</a:t>
            </a:r>
            <a:r>
              <a:rPr lang="ru-RU" sz="2000" dirty="0">
                <a:cs typeface="Calibri"/>
              </a:rPr>
              <a:t>о</a:t>
            </a:r>
            <a:r>
              <a:rPr lang="ru-RU" sz="2000" spc="-5" dirty="0">
                <a:cs typeface="Calibri"/>
              </a:rPr>
              <a:t>нд</a:t>
            </a:r>
            <a:r>
              <a:rPr lang="ru-RU" sz="2000" dirty="0">
                <a:cs typeface="Calibri"/>
              </a:rPr>
              <a:t>а</a:t>
            </a:r>
            <a:r>
              <a:rPr lang="ru-RU" sz="2000" spc="5" dirty="0">
                <a:cs typeface="Calibri"/>
              </a:rPr>
              <a:t> </a:t>
            </a:r>
            <a:r>
              <a:rPr lang="ru-RU" sz="2000" dirty="0">
                <a:cs typeface="Calibri"/>
              </a:rPr>
              <a:t>возм</a:t>
            </a:r>
            <a:r>
              <a:rPr lang="ru-RU" sz="2000" spc="-5" dirty="0">
                <a:cs typeface="Calibri"/>
              </a:rPr>
              <a:t>е</a:t>
            </a:r>
            <a:r>
              <a:rPr lang="ru-RU" sz="2000" spc="-30" dirty="0">
                <a:cs typeface="Calibri"/>
              </a:rPr>
              <a:t>щ</a:t>
            </a:r>
            <a:r>
              <a:rPr lang="ru-RU" sz="2000" spc="-5" dirty="0">
                <a:cs typeface="Calibri"/>
              </a:rPr>
              <a:t>ени</a:t>
            </a:r>
            <a:r>
              <a:rPr lang="ru-RU" sz="2000" dirty="0">
                <a:cs typeface="Calibri"/>
              </a:rPr>
              <a:t>я </a:t>
            </a:r>
            <a:r>
              <a:rPr lang="ru-RU" sz="2000" dirty="0" smtClean="0">
                <a:cs typeface="Calibri"/>
              </a:rPr>
              <a:t>вр</a:t>
            </a:r>
            <a:r>
              <a:rPr lang="ru-RU" sz="2000" spc="-30" dirty="0" smtClean="0">
                <a:cs typeface="Calibri"/>
              </a:rPr>
              <a:t>е</a:t>
            </a:r>
            <a:r>
              <a:rPr lang="ru-RU" sz="2000" spc="-5" dirty="0" smtClean="0">
                <a:cs typeface="Calibri"/>
              </a:rPr>
              <a:t>д</a:t>
            </a:r>
            <a:r>
              <a:rPr lang="ru-RU" sz="2000" dirty="0" smtClean="0">
                <a:cs typeface="Calibri"/>
              </a:rPr>
              <a:t>а (после 01.11.2016);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653091" y="135487"/>
            <a:ext cx="12827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600" b="1" spc="-10" dirty="0">
                <a:solidFill>
                  <a:srgbClr val="8A8A8A"/>
                </a:solidFill>
                <a:latin typeface="Calibri"/>
                <a:cs typeface="Calibri"/>
              </a:rPr>
              <a:t>7</a:t>
            </a:r>
            <a:endParaRPr sz="16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3509" y="404553"/>
            <a:ext cx="6816981" cy="790201"/>
          </a:xfrm>
          <a:prstGeom prst="rect">
            <a:avLst/>
          </a:prstGeom>
        </p:spPr>
        <p:txBody>
          <a:bodyPr vert="horz" wrap="square" lIns="0" tIns="111999" rIns="0" bIns="0" rtlCol="0">
            <a:spAutoFit/>
          </a:bodyPr>
          <a:lstStyle/>
          <a:p>
            <a:pPr marL="682625">
              <a:lnSpc>
                <a:spcPct val="100000"/>
              </a:lnSpc>
            </a:pPr>
            <a:r>
              <a:rPr lang="ru-RU" sz="2200" spc="-10" dirty="0" smtClean="0">
                <a:solidFill>
                  <a:srgbClr val="000000"/>
                </a:solidFill>
                <a:latin typeface="Calibri"/>
                <a:cs typeface="Calibri"/>
              </a:rPr>
              <a:t/>
            </a:r>
            <a:br>
              <a:rPr lang="ru-RU" sz="2200" spc="-10" dirty="0" smtClean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ru-RU" sz="2200" spc="-10" dirty="0" smtClean="0">
                <a:solidFill>
                  <a:srgbClr val="000000"/>
                </a:solidFill>
                <a:latin typeface="Calibri"/>
                <a:cs typeface="Calibri"/>
              </a:rPr>
              <a:t>(КФ ВВ)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09600" y="202565"/>
            <a:ext cx="7785100" cy="3074035"/>
          </a:xfrm>
          <a:custGeom>
            <a:avLst/>
            <a:gdLst/>
            <a:ahLst/>
            <a:cxnLst/>
            <a:rect l="l" t="t" r="r" b="b"/>
            <a:pathLst>
              <a:path w="7785100" h="6002020">
                <a:moveTo>
                  <a:pt x="0" y="0"/>
                </a:moveTo>
                <a:lnTo>
                  <a:pt x="7784782" y="0"/>
                </a:lnTo>
                <a:lnTo>
                  <a:pt x="7784782" y="6001639"/>
                </a:lnTo>
                <a:lnTo>
                  <a:pt x="0" y="6001639"/>
                </a:lnTo>
                <a:lnTo>
                  <a:pt x="0" y="0"/>
                </a:lnTo>
                <a:close/>
              </a:path>
            </a:pathLst>
          </a:custGeom>
          <a:solidFill>
            <a:srgbClr val="FDEA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48922" y="533400"/>
            <a:ext cx="7768304" cy="20903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8255" algn="just">
              <a:lnSpc>
                <a:spcPts val="2160"/>
              </a:lnSpc>
              <a:spcBef>
                <a:spcPts val="480"/>
              </a:spcBef>
              <a:tabLst>
                <a:tab pos="307975" algn="l"/>
              </a:tabLst>
            </a:pPr>
            <a:r>
              <a:rPr lang="ru-RU" sz="2000" b="1" spc="-5" dirty="0" smtClean="0">
                <a:latin typeface="Calibri"/>
                <a:cs typeface="Calibri"/>
              </a:rPr>
              <a:t>6) </a:t>
            </a:r>
            <a:r>
              <a:rPr sz="2000" spc="-5" dirty="0" err="1" smtClean="0">
                <a:latin typeface="Calibri"/>
                <a:cs typeface="Calibri"/>
              </a:rPr>
              <a:t>и</a:t>
            </a:r>
            <a:r>
              <a:rPr sz="2000" dirty="0" err="1" smtClean="0">
                <a:latin typeface="Calibri"/>
                <a:cs typeface="Calibri"/>
              </a:rPr>
              <a:t>з</a:t>
            </a:r>
            <a:r>
              <a:rPr sz="2000" dirty="0" smtClean="0">
                <a:latin typeface="Calibri"/>
                <a:cs typeface="Calibri"/>
              </a:rPr>
              <a:t> </a:t>
            </a:r>
            <a:r>
              <a:rPr sz="2000" spc="-220" dirty="0" smtClean="0">
                <a:latin typeface="Calibri"/>
                <a:cs typeface="Calibri"/>
              </a:rPr>
              <a:t> </a:t>
            </a:r>
            <a:r>
              <a:rPr sz="2000" dirty="0" err="1" smtClean="0">
                <a:latin typeface="Calibri"/>
                <a:cs typeface="Calibri"/>
              </a:rPr>
              <a:t>ср</a:t>
            </a:r>
            <a:r>
              <a:rPr sz="2000" spc="-30" dirty="0" err="1" smtClean="0">
                <a:latin typeface="Calibri"/>
                <a:cs typeface="Calibri"/>
              </a:rPr>
              <a:t>ед</a:t>
            </a:r>
            <a:r>
              <a:rPr sz="2000" spc="-10" dirty="0" err="1" smtClean="0">
                <a:latin typeface="Calibri"/>
                <a:cs typeface="Calibri"/>
              </a:rPr>
              <a:t>с</a:t>
            </a:r>
            <a:r>
              <a:rPr sz="2000" dirty="0" err="1" smtClean="0">
                <a:latin typeface="Calibri"/>
                <a:cs typeface="Calibri"/>
              </a:rPr>
              <a:t>тв</a:t>
            </a:r>
            <a:r>
              <a:rPr sz="2000" dirty="0" smtClean="0">
                <a:latin typeface="Calibri"/>
                <a:cs typeface="Calibri"/>
              </a:rPr>
              <a:t>, </a:t>
            </a:r>
            <a:r>
              <a:rPr sz="2000" spc="-220" dirty="0" smtClean="0">
                <a:latin typeface="Calibri"/>
                <a:cs typeface="Calibri"/>
              </a:rPr>
              <a:t> </a:t>
            </a:r>
            <a:r>
              <a:rPr sz="2000" spc="-15" dirty="0" err="1" smtClean="0">
                <a:latin typeface="Calibri"/>
                <a:cs typeface="Calibri"/>
              </a:rPr>
              <a:t>о</a:t>
            </a:r>
            <a:r>
              <a:rPr sz="2000" dirty="0" err="1" smtClean="0">
                <a:latin typeface="Calibri"/>
                <a:cs typeface="Calibri"/>
              </a:rPr>
              <a:t>пр</a:t>
            </a:r>
            <a:r>
              <a:rPr sz="2000" spc="-30" dirty="0" err="1" smtClean="0">
                <a:latin typeface="Calibri"/>
                <a:cs typeface="Calibri"/>
              </a:rPr>
              <a:t>ед</a:t>
            </a:r>
            <a:r>
              <a:rPr sz="2000" spc="-40" dirty="0" err="1" smtClean="0">
                <a:latin typeface="Calibri"/>
                <a:cs typeface="Calibri"/>
              </a:rPr>
              <a:t>е</a:t>
            </a:r>
            <a:r>
              <a:rPr sz="2000" spc="-5" dirty="0" err="1" smtClean="0">
                <a:latin typeface="Calibri"/>
                <a:cs typeface="Calibri"/>
              </a:rPr>
              <a:t>ля</a:t>
            </a:r>
            <a:r>
              <a:rPr sz="2000" spc="-15" dirty="0" err="1" smtClean="0">
                <a:latin typeface="Calibri"/>
                <a:cs typeface="Calibri"/>
              </a:rPr>
              <a:t>е</a:t>
            </a:r>
            <a:r>
              <a:rPr sz="2000" dirty="0" err="1" smtClean="0">
                <a:latin typeface="Calibri"/>
                <a:cs typeface="Calibri"/>
              </a:rPr>
              <a:t>м</a:t>
            </a:r>
            <a:r>
              <a:rPr sz="2000" spc="-5" dirty="0" err="1" smtClean="0">
                <a:latin typeface="Calibri"/>
                <a:cs typeface="Calibri"/>
              </a:rPr>
              <a:t>ы</a:t>
            </a:r>
            <a:r>
              <a:rPr sz="2000" dirty="0" err="1" smtClean="0">
                <a:latin typeface="Calibri"/>
                <a:cs typeface="Calibri"/>
              </a:rPr>
              <a:t>х</a:t>
            </a:r>
            <a:r>
              <a:rPr sz="2000" dirty="0" smtClean="0">
                <a:latin typeface="Calibri"/>
                <a:cs typeface="Calibri"/>
              </a:rPr>
              <a:t> </a:t>
            </a:r>
            <a:r>
              <a:rPr sz="2000" spc="-215" dirty="0" smtClean="0">
                <a:latin typeface="Calibri"/>
                <a:cs typeface="Calibri"/>
              </a:rPr>
              <a:t> </a:t>
            </a:r>
            <a:r>
              <a:rPr sz="2000" spc="-30" dirty="0" err="1" smtClean="0">
                <a:latin typeface="Calibri"/>
                <a:cs typeface="Calibri"/>
              </a:rPr>
              <a:t>к</a:t>
            </a:r>
            <a:r>
              <a:rPr sz="2000" dirty="0" err="1" smtClean="0">
                <a:latin typeface="Calibri"/>
                <a:cs typeface="Calibri"/>
              </a:rPr>
              <a:t>ак</a:t>
            </a:r>
            <a:r>
              <a:rPr sz="2000" spc="225" dirty="0" smtClean="0">
                <a:latin typeface="Calibri"/>
                <a:cs typeface="Calibri"/>
              </a:rPr>
              <a:t> </a:t>
            </a:r>
            <a:r>
              <a:rPr sz="2000" dirty="0" err="1" smtClean="0">
                <a:latin typeface="Calibri"/>
                <a:cs typeface="Calibri"/>
              </a:rPr>
              <a:t>раз</a:t>
            </a:r>
            <a:r>
              <a:rPr sz="2000" spc="-5" dirty="0" err="1" smtClean="0">
                <a:latin typeface="Calibri"/>
                <a:cs typeface="Calibri"/>
              </a:rPr>
              <a:t>н</a:t>
            </a:r>
            <a:r>
              <a:rPr sz="2000" spc="-20" dirty="0" err="1" smtClean="0">
                <a:latin typeface="Calibri"/>
                <a:cs typeface="Calibri"/>
              </a:rPr>
              <a:t>и</a:t>
            </a:r>
            <a:r>
              <a:rPr sz="2000" spc="-10" dirty="0" err="1" smtClean="0">
                <a:latin typeface="Calibri"/>
                <a:cs typeface="Calibri"/>
              </a:rPr>
              <a:t>ц</a:t>
            </a:r>
            <a:r>
              <a:rPr sz="2000" dirty="0" err="1" smtClean="0">
                <a:latin typeface="Calibri"/>
                <a:cs typeface="Calibri"/>
              </a:rPr>
              <a:t>а</a:t>
            </a:r>
            <a:r>
              <a:rPr sz="2000" dirty="0" smtClean="0">
                <a:latin typeface="Calibri"/>
                <a:cs typeface="Calibri"/>
              </a:rPr>
              <a:t> </a:t>
            </a:r>
            <a:r>
              <a:rPr sz="2000" spc="-210" dirty="0" smtClean="0">
                <a:latin typeface="Calibri"/>
                <a:cs typeface="Calibri"/>
              </a:rPr>
              <a:t> </a:t>
            </a:r>
            <a:r>
              <a:rPr sz="2000" dirty="0" err="1" smtClean="0">
                <a:latin typeface="Calibri"/>
                <a:cs typeface="Calibri"/>
              </a:rPr>
              <a:t>м</a:t>
            </a:r>
            <a:r>
              <a:rPr sz="2000" spc="-30" dirty="0" err="1" smtClean="0">
                <a:latin typeface="Calibri"/>
                <a:cs typeface="Calibri"/>
              </a:rPr>
              <a:t>е</a:t>
            </a:r>
            <a:r>
              <a:rPr sz="2000" spc="-15" dirty="0" err="1" smtClean="0">
                <a:latin typeface="Calibri"/>
                <a:cs typeface="Calibri"/>
              </a:rPr>
              <a:t>ж</a:t>
            </a:r>
            <a:r>
              <a:rPr sz="2000" spc="-30" dirty="0" err="1" smtClean="0">
                <a:latin typeface="Calibri"/>
                <a:cs typeface="Calibri"/>
              </a:rPr>
              <a:t>д</a:t>
            </a:r>
            <a:r>
              <a:rPr sz="2000" dirty="0" err="1" smtClean="0">
                <a:latin typeface="Calibri"/>
                <a:cs typeface="Calibri"/>
              </a:rPr>
              <a:t>у</a:t>
            </a:r>
            <a:r>
              <a:rPr sz="2000" dirty="0" smtClean="0">
                <a:latin typeface="Calibri"/>
                <a:cs typeface="Calibri"/>
              </a:rPr>
              <a:t> </a:t>
            </a:r>
            <a:r>
              <a:rPr sz="2000" spc="-210" dirty="0" smtClean="0">
                <a:latin typeface="Calibri"/>
                <a:cs typeface="Calibri"/>
              </a:rPr>
              <a:t> </a:t>
            </a:r>
            <a:r>
              <a:rPr sz="2000" spc="-10" dirty="0" err="1" smtClean="0">
                <a:latin typeface="Calibri"/>
                <a:cs typeface="Calibri"/>
              </a:rPr>
              <a:t>с</a:t>
            </a:r>
            <a:r>
              <a:rPr sz="2000" dirty="0" err="1" smtClean="0">
                <a:latin typeface="Calibri"/>
                <a:cs typeface="Calibri"/>
              </a:rPr>
              <a:t>р</a:t>
            </a:r>
            <a:r>
              <a:rPr sz="2000" spc="-40" dirty="0" err="1" smtClean="0">
                <a:latin typeface="Calibri"/>
                <a:cs typeface="Calibri"/>
              </a:rPr>
              <a:t>е</a:t>
            </a:r>
            <a:r>
              <a:rPr sz="2000" spc="-30" dirty="0" err="1" smtClean="0">
                <a:latin typeface="Calibri"/>
                <a:cs typeface="Calibri"/>
              </a:rPr>
              <a:t>д</a:t>
            </a:r>
            <a:r>
              <a:rPr sz="2000" dirty="0" err="1" smtClean="0">
                <a:latin typeface="Calibri"/>
                <a:cs typeface="Calibri"/>
              </a:rPr>
              <a:t>ствам</a:t>
            </a:r>
            <a:r>
              <a:rPr sz="2000" spc="-5" dirty="0" err="1" smtClean="0">
                <a:latin typeface="Calibri"/>
                <a:cs typeface="Calibri"/>
              </a:rPr>
              <a:t>и</a:t>
            </a:r>
            <a:r>
              <a:rPr sz="2000" dirty="0" smtClean="0">
                <a:latin typeface="Calibri"/>
                <a:cs typeface="Calibri"/>
              </a:rPr>
              <a:t>,</a:t>
            </a:r>
            <a:r>
              <a:rPr sz="2000" spc="220" dirty="0" smtClean="0">
                <a:latin typeface="Calibri"/>
                <a:cs typeface="Calibri"/>
              </a:rPr>
              <a:t> </a:t>
            </a:r>
            <a:r>
              <a:rPr sz="2000" dirty="0" err="1" smtClean="0">
                <a:latin typeface="Calibri"/>
                <a:cs typeface="Calibri"/>
              </a:rPr>
              <a:t>ра</a:t>
            </a:r>
            <a:r>
              <a:rPr sz="2000" spc="-5" dirty="0" err="1" smtClean="0">
                <a:latin typeface="Calibri"/>
                <a:cs typeface="Calibri"/>
              </a:rPr>
              <a:t>н</a:t>
            </a:r>
            <a:r>
              <a:rPr sz="2000" spc="10" dirty="0" err="1" smtClean="0">
                <a:latin typeface="Calibri"/>
                <a:cs typeface="Calibri"/>
              </a:rPr>
              <a:t>е</a:t>
            </a:r>
            <a:r>
              <a:rPr sz="2000" dirty="0" err="1" smtClean="0">
                <a:latin typeface="Calibri"/>
                <a:cs typeface="Calibri"/>
              </a:rPr>
              <a:t>е</a:t>
            </a:r>
            <a:r>
              <a:rPr sz="2000" dirty="0" smtClean="0">
                <a:latin typeface="Calibri"/>
                <a:cs typeface="Calibri"/>
              </a:rPr>
              <a:t> </a:t>
            </a:r>
            <a:r>
              <a:rPr sz="2000" spc="-10" dirty="0" err="1" smtClean="0">
                <a:latin typeface="Calibri"/>
                <a:cs typeface="Calibri"/>
              </a:rPr>
              <a:t>у</a:t>
            </a:r>
            <a:r>
              <a:rPr sz="2000" dirty="0" err="1" smtClean="0">
                <a:latin typeface="Calibri"/>
                <a:cs typeface="Calibri"/>
              </a:rPr>
              <a:t>п</a:t>
            </a:r>
            <a:r>
              <a:rPr sz="2000" spc="-5" dirty="0" err="1" smtClean="0">
                <a:latin typeface="Calibri"/>
                <a:cs typeface="Calibri"/>
              </a:rPr>
              <a:t>л</a:t>
            </a:r>
            <a:r>
              <a:rPr sz="2000" dirty="0" err="1" smtClean="0">
                <a:latin typeface="Calibri"/>
                <a:cs typeface="Calibri"/>
              </a:rPr>
              <a:t>а</a:t>
            </a:r>
            <a:r>
              <a:rPr sz="2000" spc="-5" dirty="0" err="1" smtClean="0">
                <a:latin typeface="Calibri"/>
                <a:cs typeface="Calibri"/>
              </a:rPr>
              <a:t>че</a:t>
            </a:r>
            <a:r>
              <a:rPr sz="2000" spc="5" dirty="0" err="1" smtClean="0">
                <a:latin typeface="Calibri"/>
                <a:cs typeface="Calibri"/>
              </a:rPr>
              <a:t>н</a:t>
            </a:r>
            <a:r>
              <a:rPr sz="2000" spc="-5" dirty="0" err="1" smtClean="0">
                <a:latin typeface="Calibri"/>
                <a:cs typeface="Calibri"/>
              </a:rPr>
              <a:t>ны</a:t>
            </a:r>
            <a:r>
              <a:rPr sz="2000" dirty="0" err="1" smtClean="0">
                <a:latin typeface="Calibri"/>
                <a:cs typeface="Calibri"/>
              </a:rPr>
              <a:t>ми</a:t>
            </a:r>
            <a:r>
              <a:rPr sz="2000" dirty="0" smtClean="0">
                <a:latin typeface="Calibri"/>
                <a:cs typeface="Calibri"/>
              </a:rPr>
              <a:t>  </a:t>
            </a:r>
            <a:r>
              <a:rPr sz="2000" spc="185" dirty="0" smtClean="0">
                <a:latin typeface="Calibri"/>
                <a:cs typeface="Calibri"/>
              </a:rPr>
              <a:t> </a:t>
            </a:r>
            <a:r>
              <a:rPr sz="2000" spc="-5" dirty="0" err="1" smtClean="0">
                <a:latin typeface="Calibri"/>
                <a:cs typeface="Calibri"/>
              </a:rPr>
              <a:t>член</a:t>
            </a:r>
            <a:r>
              <a:rPr sz="2000" dirty="0" err="1" smtClean="0">
                <a:latin typeface="Calibri"/>
                <a:cs typeface="Calibri"/>
              </a:rPr>
              <a:t>ами</a:t>
            </a:r>
            <a:r>
              <a:rPr sz="2000" dirty="0" smtClean="0">
                <a:latin typeface="Calibri"/>
                <a:cs typeface="Calibri"/>
              </a:rPr>
              <a:t>  </a:t>
            </a:r>
            <a:r>
              <a:rPr sz="2000" spc="185" dirty="0" smtClean="0">
                <a:latin typeface="Calibri"/>
                <a:cs typeface="Calibri"/>
              </a:rPr>
              <a:t> </a:t>
            </a:r>
            <a:r>
              <a:rPr lang="ru-RU" sz="2000" dirty="0" smtClean="0">
                <a:latin typeface="Calibri"/>
                <a:cs typeface="Calibri"/>
              </a:rPr>
              <a:t>Ассоциации</a:t>
            </a:r>
            <a:r>
              <a:rPr sz="2000" spc="195" dirty="0" smtClean="0">
                <a:latin typeface="Calibri"/>
                <a:cs typeface="Calibri"/>
              </a:rPr>
              <a:t> </a:t>
            </a:r>
            <a:r>
              <a:rPr sz="2000" dirty="0" smtClean="0">
                <a:latin typeface="Calibri"/>
                <a:cs typeface="Calibri"/>
              </a:rPr>
              <a:t>в </a:t>
            </a:r>
            <a:r>
              <a:rPr sz="2000" spc="-30" dirty="0" err="1" smtClean="0">
                <a:latin typeface="Calibri"/>
                <a:cs typeface="Calibri"/>
              </a:rPr>
              <a:t>к</a:t>
            </a:r>
            <a:r>
              <a:rPr sz="2000" spc="-15" dirty="0" err="1" smtClean="0">
                <a:latin typeface="Calibri"/>
                <a:cs typeface="Calibri"/>
              </a:rPr>
              <a:t>о</a:t>
            </a:r>
            <a:r>
              <a:rPr sz="2000" dirty="0" err="1" smtClean="0">
                <a:latin typeface="Calibri"/>
                <a:cs typeface="Calibri"/>
              </a:rPr>
              <a:t>мп</a:t>
            </a:r>
            <a:r>
              <a:rPr sz="2000" spc="-15" dirty="0" err="1" smtClean="0">
                <a:latin typeface="Calibri"/>
                <a:cs typeface="Calibri"/>
              </a:rPr>
              <a:t>е</a:t>
            </a:r>
            <a:r>
              <a:rPr sz="2000" spc="-5" dirty="0" err="1" smtClean="0">
                <a:latin typeface="Calibri"/>
                <a:cs typeface="Calibri"/>
              </a:rPr>
              <a:t>н</a:t>
            </a:r>
            <a:r>
              <a:rPr sz="2000" dirty="0" err="1" smtClean="0">
                <a:latin typeface="Calibri"/>
                <a:cs typeface="Calibri"/>
              </a:rPr>
              <a:t>са</a:t>
            </a:r>
            <a:r>
              <a:rPr sz="2000" spc="-10" dirty="0" err="1" smtClean="0">
                <a:latin typeface="Calibri"/>
                <a:cs typeface="Calibri"/>
              </a:rPr>
              <a:t>ц</a:t>
            </a:r>
            <a:r>
              <a:rPr sz="2000" spc="-5" dirty="0" err="1" smtClean="0">
                <a:latin typeface="Calibri"/>
                <a:cs typeface="Calibri"/>
              </a:rPr>
              <a:t>и</a:t>
            </a:r>
            <a:r>
              <a:rPr sz="2000" dirty="0" err="1" smtClean="0">
                <a:latin typeface="Calibri"/>
                <a:cs typeface="Calibri"/>
              </a:rPr>
              <a:t>о</a:t>
            </a:r>
            <a:r>
              <a:rPr sz="2000" spc="-5" dirty="0" err="1" smtClean="0">
                <a:latin typeface="Calibri"/>
                <a:cs typeface="Calibri"/>
              </a:rPr>
              <a:t>н</a:t>
            </a:r>
            <a:r>
              <a:rPr sz="2000" spc="5" dirty="0" err="1" smtClean="0">
                <a:latin typeface="Calibri"/>
                <a:cs typeface="Calibri"/>
              </a:rPr>
              <a:t>н</a:t>
            </a:r>
            <a:r>
              <a:rPr sz="2000" spc="-5" dirty="0" err="1" smtClean="0">
                <a:latin typeface="Calibri"/>
                <a:cs typeface="Calibri"/>
              </a:rPr>
              <a:t>ы</a:t>
            </a:r>
            <a:r>
              <a:rPr sz="2000" dirty="0" err="1" smtClean="0">
                <a:latin typeface="Calibri"/>
                <a:cs typeface="Calibri"/>
              </a:rPr>
              <a:t>й</a:t>
            </a:r>
            <a:r>
              <a:rPr sz="2000" dirty="0" smtClean="0">
                <a:latin typeface="Calibri"/>
                <a:cs typeface="Calibri"/>
              </a:rPr>
              <a:t>  </a:t>
            </a:r>
            <a:r>
              <a:rPr sz="2000" spc="185" dirty="0" smtClean="0">
                <a:latin typeface="Calibri"/>
                <a:cs typeface="Calibri"/>
              </a:rPr>
              <a:t> </a:t>
            </a:r>
            <a:r>
              <a:rPr sz="2000" spc="-5" dirty="0" err="1" smtClean="0">
                <a:latin typeface="Calibri"/>
                <a:cs typeface="Calibri"/>
              </a:rPr>
              <a:t>ф</a:t>
            </a:r>
            <a:r>
              <a:rPr sz="2000" dirty="0" err="1" smtClean="0">
                <a:latin typeface="Calibri"/>
                <a:cs typeface="Calibri"/>
              </a:rPr>
              <a:t>о</a:t>
            </a:r>
            <a:r>
              <a:rPr sz="2000" spc="-5" dirty="0" err="1" smtClean="0">
                <a:latin typeface="Calibri"/>
                <a:cs typeface="Calibri"/>
              </a:rPr>
              <a:t>н</a:t>
            </a:r>
            <a:r>
              <a:rPr sz="2000" dirty="0" err="1" smtClean="0">
                <a:latin typeface="Calibri"/>
                <a:cs typeface="Calibri"/>
              </a:rPr>
              <a:t>д</a:t>
            </a:r>
            <a:r>
              <a:rPr sz="2000" dirty="0" smtClean="0">
                <a:latin typeface="Calibri"/>
                <a:cs typeface="Calibri"/>
              </a:rPr>
              <a:t>  </a:t>
            </a:r>
            <a:r>
              <a:rPr sz="2000" spc="185" dirty="0" smtClean="0">
                <a:latin typeface="Calibri"/>
                <a:cs typeface="Calibri"/>
              </a:rPr>
              <a:t> </a:t>
            </a:r>
            <a:r>
              <a:rPr sz="2000" dirty="0" smtClean="0">
                <a:latin typeface="Calibri"/>
                <a:cs typeface="Calibri"/>
              </a:rPr>
              <a:t>С</a:t>
            </a:r>
            <a:r>
              <a:rPr sz="2000" spc="-5" dirty="0" smtClean="0">
                <a:latin typeface="Calibri"/>
                <a:cs typeface="Calibri"/>
              </a:rPr>
              <a:t>Р</a:t>
            </a:r>
            <a:r>
              <a:rPr sz="2000" spc="-45" dirty="0" smtClean="0">
                <a:latin typeface="Calibri"/>
                <a:cs typeface="Calibri"/>
              </a:rPr>
              <a:t>О</a:t>
            </a:r>
            <a:r>
              <a:rPr sz="2000" dirty="0" smtClean="0">
                <a:latin typeface="Calibri"/>
                <a:cs typeface="Calibri"/>
              </a:rPr>
              <a:t>,  </a:t>
            </a:r>
            <a:r>
              <a:rPr sz="2000" spc="180" dirty="0" smtClean="0">
                <a:latin typeface="Calibri"/>
                <a:cs typeface="Calibri"/>
              </a:rPr>
              <a:t> </a:t>
            </a:r>
            <a:r>
              <a:rPr sz="2000" dirty="0" smtClean="0">
                <a:latin typeface="Calibri"/>
                <a:cs typeface="Calibri"/>
              </a:rPr>
              <a:t>и </a:t>
            </a:r>
            <a:r>
              <a:rPr sz="2000" dirty="0" err="1" smtClean="0">
                <a:latin typeface="Calibri"/>
                <a:cs typeface="Calibri"/>
              </a:rPr>
              <a:t>вз</a:t>
            </a:r>
            <a:r>
              <a:rPr sz="2000" spc="-5" dirty="0" err="1" smtClean="0">
                <a:latin typeface="Calibri"/>
                <a:cs typeface="Calibri"/>
              </a:rPr>
              <a:t>н</a:t>
            </a:r>
            <a:r>
              <a:rPr sz="2000" dirty="0" err="1" smtClean="0">
                <a:latin typeface="Calibri"/>
                <a:cs typeface="Calibri"/>
              </a:rPr>
              <a:t>осам</a:t>
            </a:r>
            <a:r>
              <a:rPr sz="2000" spc="-5" dirty="0" err="1" smtClean="0">
                <a:latin typeface="Calibri"/>
                <a:cs typeface="Calibri"/>
              </a:rPr>
              <a:t>и</a:t>
            </a:r>
            <a:r>
              <a:rPr sz="2000" dirty="0" smtClean="0">
                <a:latin typeface="Calibri"/>
                <a:cs typeface="Calibri"/>
              </a:rPr>
              <a:t>, </a:t>
            </a:r>
            <a:r>
              <a:rPr sz="2000" spc="20" dirty="0" smtClean="0">
                <a:latin typeface="Calibri"/>
                <a:cs typeface="Calibri"/>
              </a:rPr>
              <a:t> </a:t>
            </a:r>
            <a:r>
              <a:rPr sz="2000" dirty="0" err="1" smtClean="0">
                <a:latin typeface="Calibri"/>
                <a:cs typeface="Calibri"/>
              </a:rPr>
              <a:t>у</a:t>
            </a:r>
            <a:r>
              <a:rPr sz="2000" spc="-20" dirty="0" err="1" smtClean="0">
                <a:latin typeface="Calibri"/>
                <a:cs typeface="Calibri"/>
              </a:rPr>
              <a:t>ч</a:t>
            </a:r>
            <a:r>
              <a:rPr sz="2000" spc="-5" dirty="0" err="1" smtClean="0">
                <a:latin typeface="Calibri"/>
                <a:cs typeface="Calibri"/>
              </a:rPr>
              <a:t>и</a:t>
            </a:r>
            <a:r>
              <a:rPr sz="2000" dirty="0" err="1" smtClean="0">
                <a:latin typeface="Calibri"/>
                <a:cs typeface="Calibri"/>
              </a:rPr>
              <a:t>т</a:t>
            </a:r>
            <a:r>
              <a:rPr sz="2000" spc="-5" dirty="0" err="1" smtClean="0">
                <a:latin typeface="Calibri"/>
                <a:cs typeface="Calibri"/>
              </a:rPr>
              <a:t>ы</a:t>
            </a:r>
            <a:r>
              <a:rPr sz="2000" dirty="0" err="1" smtClean="0">
                <a:latin typeface="Calibri"/>
                <a:cs typeface="Calibri"/>
              </a:rPr>
              <a:t>ва</a:t>
            </a:r>
            <a:r>
              <a:rPr sz="2000" spc="-15" dirty="0" err="1" smtClean="0">
                <a:latin typeface="Calibri"/>
                <a:cs typeface="Calibri"/>
              </a:rPr>
              <a:t>е</a:t>
            </a:r>
            <a:r>
              <a:rPr sz="2000" dirty="0" err="1" smtClean="0">
                <a:latin typeface="Calibri"/>
                <a:cs typeface="Calibri"/>
              </a:rPr>
              <a:t>м</a:t>
            </a:r>
            <a:r>
              <a:rPr sz="2000" spc="-5" dirty="0" err="1" smtClean="0">
                <a:latin typeface="Calibri"/>
                <a:cs typeface="Calibri"/>
              </a:rPr>
              <a:t>ы</a:t>
            </a:r>
            <a:r>
              <a:rPr sz="2000" dirty="0" err="1" smtClean="0">
                <a:latin typeface="Calibri"/>
                <a:cs typeface="Calibri"/>
              </a:rPr>
              <a:t>ми</a:t>
            </a:r>
            <a:r>
              <a:rPr sz="2000" dirty="0" smtClean="0">
                <a:latin typeface="Calibri"/>
                <a:cs typeface="Calibri"/>
              </a:rPr>
              <a:t> </a:t>
            </a:r>
            <a:r>
              <a:rPr sz="2000" spc="25" dirty="0" smtClean="0">
                <a:latin typeface="Calibri"/>
                <a:cs typeface="Calibri"/>
              </a:rPr>
              <a:t> </a:t>
            </a:r>
            <a:r>
              <a:rPr sz="2000" dirty="0" smtClean="0">
                <a:latin typeface="Calibri"/>
                <a:cs typeface="Calibri"/>
              </a:rPr>
              <a:t>в </a:t>
            </a:r>
            <a:r>
              <a:rPr sz="2000" spc="40" dirty="0" smtClean="0">
                <a:latin typeface="Calibri"/>
                <a:cs typeface="Calibri"/>
              </a:rPr>
              <a:t> </a:t>
            </a:r>
            <a:r>
              <a:rPr sz="2000" spc="-70" dirty="0" smtClean="0">
                <a:latin typeface="Calibri"/>
                <a:cs typeface="Calibri"/>
              </a:rPr>
              <a:t>К</a:t>
            </a:r>
            <a:r>
              <a:rPr sz="2000" dirty="0" smtClean="0">
                <a:latin typeface="Calibri"/>
                <a:cs typeface="Calibri"/>
              </a:rPr>
              <a:t>Ф </a:t>
            </a:r>
            <a:r>
              <a:rPr sz="2000" spc="35" dirty="0" smtClean="0">
                <a:latin typeface="Calibri"/>
                <a:cs typeface="Calibri"/>
              </a:rPr>
              <a:t> </a:t>
            </a:r>
            <a:r>
              <a:rPr sz="2000" spc="-10" dirty="0" smtClean="0">
                <a:latin typeface="Calibri"/>
                <a:cs typeface="Calibri"/>
              </a:rPr>
              <a:t>В</a:t>
            </a:r>
            <a:r>
              <a:rPr sz="2000" dirty="0" smtClean="0">
                <a:latin typeface="Calibri"/>
                <a:cs typeface="Calibri"/>
              </a:rPr>
              <a:t>В </a:t>
            </a:r>
            <a:r>
              <a:rPr sz="2000" spc="45" dirty="0" smtClean="0">
                <a:latin typeface="Calibri"/>
                <a:cs typeface="Calibri"/>
              </a:rPr>
              <a:t> </a:t>
            </a:r>
            <a:r>
              <a:rPr sz="2000" spc="-5" dirty="0" err="1" smtClean="0">
                <a:latin typeface="Calibri"/>
                <a:cs typeface="Calibri"/>
              </a:rPr>
              <a:t>н</a:t>
            </a:r>
            <a:r>
              <a:rPr sz="2000" dirty="0" err="1" smtClean="0">
                <a:latin typeface="Calibri"/>
                <a:cs typeface="Calibri"/>
              </a:rPr>
              <a:t>а</a:t>
            </a:r>
            <a:r>
              <a:rPr sz="2000" dirty="0" smtClean="0">
                <a:latin typeface="Calibri"/>
                <a:cs typeface="Calibri"/>
              </a:rPr>
              <a:t> </a:t>
            </a:r>
            <a:r>
              <a:rPr sz="2000" spc="30" dirty="0" smtClean="0">
                <a:latin typeface="Calibri"/>
                <a:cs typeface="Calibri"/>
              </a:rPr>
              <a:t> </a:t>
            </a:r>
            <a:r>
              <a:rPr sz="2000" dirty="0" err="1" smtClean="0">
                <a:latin typeface="Calibri"/>
                <a:cs typeface="Calibri"/>
              </a:rPr>
              <a:t>ос</a:t>
            </a:r>
            <a:r>
              <a:rPr sz="2000" spc="-5" dirty="0" err="1" smtClean="0">
                <a:latin typeface="Calibri"/>
                <a:cs typeface="Calibri"/>
              </a:rPr>
              <a:t>н</a:t>
            </a:r>
            <a:r>
              <a:rPr sz="2000" dirty="0" err="1" smtClean="0">
                <a:latin typeface="Calibri"/>
                <a:cs typeface="Calibri"/>
              </a:rPr>
              <a:t>ова</a:t>
            </a:r>
            <a:r>
              <a:rPr sz="2000" spc="-5" dirty="0" err="1" smtClean="0">
                <a:latin typeface="Calibri"/>
                <a:cs typeface="Calibri"/>
              </a:rPr>
              <a:t>ни</a:t>
            </a:r>
            <a:r>
              <a:rPr sz="2000" dirty="0" err="1" smtClean="0">
                <a:latin typeface="Calibri"/>
                <a:cs typeface="Calibri"/>
              </a:rPr>
              <a:t>и</a:t>
            </a:r>
            <a:r>
              <a:rPr sz="2000" dirty="0" smtClean="0">
                <a:latin typeface="Calibri"/>
                <a:cs typeface="Calibri"/>
              </a:rPr>
              <a:t> </a:t>
            </a:r>
            <a:r>
              <a:rPr sz="2000" spc="35" dirty="0" smtClean="0">
                <a:latin typeface="Calibri"/>
                <a:cs typeface="Calibri"/>
              </a:rPr>
              <a:t> </a:t>
            </a:r>
            <a:r>
              <a:rPr sz="2000" dirty="0" err="1" smtClean="0">
                <a:latin typeface="Calibri"/>
                <a:cs typeface="Calibri"/>
              </a:rPr>
              <a:t>з</a:t>
            </a:r>
            <a:r>
              <a:rPr sz="2000" spc="-15" dirty="0" err="1" smtClean="0">
                <a:latin typeface="Calibri"/>
                <a:cs typeface="Calibri"/>
              </a:rPr>
              <a:t>а</a:t>
            </a:r>
            <a:r>
              <a:rPr sz="2000" spc="-5" dirty="0" err="1" smtClean="0">
                <a:latin typeface="Calibri"/>
                <a:cs typeface="Calibri"/>
              </a:rPr>
              <a:t>я</a:t>
            </a:r>
            <a:r>
              <a:rPr sz="2000" spc="-15" dirty="0" err="1" smtClean="0">
                <a:latin typeface="Calibri"/>
                <a:cs typeface="Calibri"/>
              </a:rPr>
              <a:t>в</a:t>
            </a:r>
            <a:r>
              <a:rPr sz="2000" spc="-5" dirty="0" err="1" smtClean="0">
                <a:latin typeface="Calibri"/>
                <a:cs typeface="Calibri"/>
              </a:rPr>
              <a:t>лени</a:t>
            </a:r>
            <a:r>
              <a:rPr sz="2000" dirty="0" err="1" smtClean="0">
                <a:latin typeface="Calibri"/>
                <a:cs typeface="Calibri"/>
              </a:rPr>
              <a:t>я</a:t>
            </a:r>
            <a:r>
              <a:rPr sz="2000" dirty="0" smtClean="0">
                <a:latin typeface="Calibri"/>
                <a:cs typeface="Calibri"/>
              </a:rPr>
              <a:t> </a:t>
            </a:r>
            <a:r>
              <a:rPr sz="2000" spc="40" dirty="0" smtClean="0">
                <a:latin typeface="Calibri"/>
                <a:cs typeface="Calibri"/>
              </a:rPr>
              <a:t> </a:t>
            </a:r>
            <a:r>
              <a:rPr sz="2000" spc="-5" dirty="0" err="1" smtClean="0">
                <a:latin typeface="Calibri"/>
                <a:cs typeface="Calibri"/>
              </a:rPr>
              <a:t>чл</a:t>
            </a:r>
            <a:r>
              <a:rPr sz="2000" spc="10" dirty="0" err="1" smtClean="0">
                <a:latin typeface="Calibri"/>
                <a:cs typeface="Calibri"/>
              </a:rPr>
              <a:t>е</a:t>
            </a:r>
            <a:r>
              <a:rPr sz="2000" spc="5" dirty="0" err="1" smtClean="0">
                <a:latin typeface="Calibri"/>
                <a:cs typeface="Calibri"/>
              </a:rPr>
              <a:t>н</a:t>
            </a:r>
            <a:r>
              <a:rPr sz="2000" dirty="0" err="1" smtClean="0">
                <a:latin typeface="Calibri"/>
                <a:cs typeface="Calibri"/>
              </a:rPr>
              <a:t>а</a:t>
            </a:r>
            <a:r>
              <a:rPr sz="2000" dirty="0" smtClean="0">
                <a:latin typeface="Calibri"/>
                <a:cs typeface="Calibri"/>
              </a:rPr>
              <a:t> </a:t>
            </a:r>
            <a:r>
              <a:rPr lang="ru-RU" sz="2000" dirty="0" smtClean="0">
                <a:latin typeface="Calibri"/>
                <a:cs typeface="Calibri"/>
              </a:rPr>
              <a:t>Ассоциации (</a:t>
            </a:r>
            <a:r>
              <a:rPr sz="2000" dirty="0" err="1" smtClean="0">
                <a:latin typeface="Calibri"/>
                <a:cs typeface="Calibri"/>
              </a:rPr>
              <a:t>так</a:t>
            </a:r>
            <a:r>
              <a:rPr sz="2000" spc="-15" dirty="0" smtClean="0">
                <a:latin typeface="Calibri"/>
                <a:cs typeface="Calibri"/>
              </a:rPr>
              <a:t> </a:t>
            </a:r>
            <a:r>
              <a:rPr sz="2000" spc="-5" dirty="0" err="1" smtClean="0">
                <a:latin typeface="Calibri"/>
                <a:cs typeface="Calibri"/>
              </a:rPr>
              <a:t>н</a:t>
            </a:r>
            <a:r>
              <a:rPr sz="2000" dirty="0" err="1" smtClean="0">
                <a:latin typeface="Calibri"/>
                <a:cs typeface="Calibri"/>
              </a:rPr>
              <a:t>аз</a:t>
            </a:r>
            <a:r>
              <a:rPr sz="2000" spc="-5" dirty="0" err="1" smtClean="0">
                <a:latin typeface="Calibri"/>
                <a:cs typeface="Calibri"/>
              </a:rPr>
              <a:t>ы</a:t>
            </a:r>
            <a:r>
              <a:rPr sz="2000" dirty="0" err="1" smtClean="0">
                <a:latin typeface="Calibri"/>
                <a:cs typeface="Calibri"/>
              </a:rPr>
              <a:t>ва</a:t>
            </a:r>
            <a:r>
              <a:rPr sz="2000" spc="-15" dirty="0" err="1" smtClean="0">
                <a:latin typeface="Calibri"/>
                <a:cs typeface="Calibri"/>
              </a:rPr>
              <a:t>е</a:t>
            </a:r>
            <a:r>
              <a:rPr sz="2000" dirty="0" err="1" smtClean="0">
                <a:latin typeface="Calibri"/>
                <a:cs typeface="Calibri"/>
              </a:rPr>
              <a:t>м</a:t>
            </a:r>
            <a:r>
              <a:rPr sz="2000" spc="-5" dirty="0" err="1" smtClean="0">
                <a:latin typeface="Calibri"/>
                <a:cs typeface="Calibri"/>
              </a:rPr>
              <a:t>ы</a:t>
            </a:r>
            <a:r>
              <a:rPr sz="2000" dirty="0" err="1" smtClean="0">
                <a:latin typeface="Calibri"/>
                <a:cs typeface="Calibri"/>
              </a:rPr>
              <a:t>е</a:t>
            </a:r>
            <a:r>
              <a:rPr sz="2000" spc="25" dirty="0" smtClean="0">
                <a:latin typeface="Calibri"/>
                <a:cs typeface="Calibri"/>
              </a:rPr>
              <a:t> </a:t>
            </a:r>
            <a:r>
              <a:rPr sz="2000" spc="5" dirty="0" smtClean="0">
                <a:latin typeface="Calibri"/>
                <a:cs typeface="Calibri"/>
              </a:rPr>
              <a:t>«</a:t>
            </a:r>
            <a:r>
              <a:rPr sz="2000" spc="-5" dirty="0" err="1" smtClean="0">
                <a:latin typeface="Calibri"/>
                <a:cs typeface="Calibri"/>
              </a:rPr>
              <a:t>и</a:t>
            </a:r>
            <a:r>
              <a:rPr sz="2000" spc="-35" dirty="0" err="1" smtClean="0">
                <a:latin typeface="Calibri"/>
                <a:cs typeface="Calibri"/>
              </a:rPr>
              <a:t>з</a:t>
            </a:r>
            <a:r>
              <a:rPr sz="2000" spc="-5" dirty="0" err="1" smtClean="0">
                <a:latin typeface="Calibri"/>
                <a:cs typeface="Calibri"/>
              </a:rPr>
              <a:t>ли</a:t>
            </a:r>
            <a:r>
              <a:rPr sz="2000" dirty="0" err="1" smtClean="0">
                <a:latin typeface="Calibri"/>
                <a:cs typeface="Calibri"/>
              </a:rPr>
              <a:t>ш</a:t>
            </a:r>
            <a:r>
              <a:rPr sz="2000" spc="-10" dirty="0" err="1" smtClean="0">
                <a:latin typeface="Calibri"/>
                <a:cs typeface="Calibri"/>
              </a:rPr>
              <a:t>к</a:t>
            </a:r>
            <a:r>
              <a:rPr sz="2000" spc="-5" dirty="0" err="1" smtClean="0">
                <a:latin typeface="Calibri"/>
                <a:cs typeface="Calibri"/>
              </a:rPr>
              <a:t>и</a:t>
            </a:r>
            <a:r>
              <a:rPr sz="2000" spc="5" dirty="0" smtClean="0">
                <a:latin typeface="Calibri"/>
                <a:cs typeface="Calibri"/>
              </a:rPr>
              <a:t>»</a:t>
            </a:r>
            <a:r>
              <a:rPr lang="ru-RU" sz="2000" dirty="0" smtClean="0">
                <a:latin typeface="Calibri"/>
                <a:cs typeface="Calibri"/>
              </a:rPr>
              <a:t>);</a:t>
            </a:r>
            <a:endParaRPr sz="2000" dirty="0" smtClean="0">
              <a:latin typeface="Calibri"/>
              <a:cs typeface="Calibri"/>
            </a:endParaRPr>
          </a:p>
          <a:p>
            <a:pPr marL="12700" marR="10160" algn="just">
              <a:lnSpc>
                <a:spcPts val="2160"/>
              </a:lnSpc>
              <a:spcBef>
                <a:spcPts val="480"/>
              </a:spcBef>
              <a:tabLst>
                <a:tab pos="784225" algn="l"/>
              </a:tabLst>
            </a:pPr>
            <a:r>
              <a:rPr lang="ru-RU" sz="2000" b="1" spc="-5" dirty="0" smtClean="0">
                <a:latin typeface="Calibri"/>
                <a:cs typeface="Calibri"/>
              </a:rPr>
              <a:t>7) </a:t>
            </a:r>
            <a:r>
              <a:rPr sz="2000" spc="-5" dirty="0" err="1" smtClean="0">
                <a:latin typeface="Calibri"/>
                <a:cs typeface="Calibri"/>
              </a:rPr>
              <a:t>и</a:t>
            </a:r>
            <a:r>
              <a:rPr sz="2000" dirty="0" err="1" smtClean="0">
                <a:latin typeface="Calibri"/>
                <a:cs typeface="Calibri"/>
              </a:rPr>
              <a:t>з</a:t>
            </a:r>
            <a:r>
              <a:rPr sz="2000" dirty="0" smtClean="0">
                <a:latin typeface="Calibri"/>
                <a:cs typeface="Calibri"/>
              </a:rPr>
              <a:t>  </a:t>
            </a:r>
            <a:r>
              <a:rPr sz="2000" spc="-40" dirty="0" err="1" smtClean="0">
                <a:latin typeface="Calibri"/>
                <a:cs typeface="Calibri"/>
              </a:rPr>
              <a:t>д</a:t>
            </a:r>
            <a:r>
              <a:rPr sz="2000" spc="-25" dirty="0" err="1" smtClean="0">
                <a:latin typeface="Calibri"/>
                <a:cs typeface="Calibri"/>
              </a:rPr>
              <a:t>о</a:t>
            </a:r>
            <a:r>
              <a:rPr sz="2000" spc="-40" dirty="0" err="1" smtClean="0">
                <a:latin typeface="Calibri"/>
                <a:cs typeface="Calibri"/>
              </a:rPr>
              <a:t>х</a:t>
            </a:r>
            <a:r>
              <a:rPr sz="2000" spc="-65" dirty="0" err="1" smtClean="0">
                <a:latin typeface="Calibri"/>
                <a:cs typeface="Calibri"/>
              </a:rPr>
              <a:t>о</a:t>
            </a:r>
            <a:r>
              <a:rPr sz="2000" spc="-30" dirty="0" err="1" smtClean="0">
                <a:latin typeface="Calibri"/>
                <a:cs typeface="Calibri"/>
              </a:rPr>
              <a:t>д</a:t>
            </a:r>
            <a:r>
              <a:rPr sz="2000" dirty="0" err="1" smtClean="0">
                <a:latin typeface="Calibri"/>
                <a:cs typeface="Calibri"/>
              </a:rPr>
              <a:t>ов</a:t>
            </a:r>
            <a:r>
              <a:rPr sz="2000" dirty="0">
                <a:latin typeface="Calibri"/>
                <a:cs typeface="Calibri"/>
              </a:rPr>
              <a:t>,   </a:t>
            </a:r>
            <a:r>
              <a:rPr lang="ru-RU" sz="2000" dirty="0" smtClean="0">
                <a:latin typeface="Calibri"/>
                <a:cs typeface="Calibri"/>
              </a:rPr>
              <a:t>п</a:t>
            </a:r>
            <a:r>
              <a:rPr sz="2000" spc="-50" dirty="0" err="1" smtClean="0">
                <a:latin typeface="Calibri"/>
                <a:cs typeface="Calibri"/>
              </a:rPr>
              <a:t>о</a:t>
            </a:r>
            <a:r>
              <a:rPr sz="2000" spc="-5" dirty="0" err="1" smtClean="0">
                <a:latin typeface="Calibri"/>
                <a:cs typeface="Calibri"/>
              </a:rPr>
              <a:t>л</a:t>
            </a:r>
            <a:r>
              <a:rPr sz="2000" dirty="0" err="1" smtClean="0">
                <a:latin typeface="Calibri"/>
                <a:cs typeface="Calibri"/>
              </a:rPr>
              <a:t>у</a:t>
            </a:r>
            <a:r>
              <a:rPr sz="2000" spc="-5" dirty="0" err="1" smtClean="0">
                <a:latin typeface="Calibri"/>
                <a:cs typeface="Calibri"/>
              </a:rPr>
              <a:t>ченны</a:t>
            </a:r>
            <a:r>
              <a:rPr sz="2000" dirty="0" err="1" smtClean="0">
                <a:latin typeface="Calibri"/>
                <a:cs typeface="Calibri"/>
              </a:rPr>
              <a:t>х</a:t>
            </a:r>
            <a:r>
              <a:rPr sz="2000" dirty="0" smtClean="0">
                <a:latin typeface="Calibri"/>
                <a:cs typeface="Calibri"/>
              </a:rPr>
              <a:t>      </a:t>
            </a:r>
            <a:r>
              <a:rPr sz="2000" spc="-180" dirty="0" smtClean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о</a:t>
            </a:r>
            <a:r>
              <a:rPr sz="2000" dirty="0">
                <a:latin typeface="Calibri"/>
                <a:cs typeface="Calibri"/>
              </a:rPr>
              <a:t>т      </a:t>
            </a:r>
            <a:r>
              <a:rPr sz="2000" spc="-1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разм</a:t>
            </a:r>
            <a:r>
              <a:rPr sz="2000" spc="-5" dirty="0">
                <a:latin typeface="Calibri"/>
                <a:cs typeface="Calibri"/>
              </a:rPr>
              <a:t>е</a:t>
            </a:r>
            <a:r>
              <a:rPr sz="2000" spc="-30" dirty="0">
                <a:latin typeface="Calibri"/>
                <a:cs typeface="Calibri"/>
              </a:rPr>
              <a:t>щ</a:t>
            </a:r>
            <a:r>
              <a:rPr sz="2000" spc="-5" dirty="0">
                <a:latin typeface="Calibri"/>
                <a:cs typeface="Calibri"/>
              </a:rPr>
              <a:t>ени</a:t>
            </a:r>
            <a:r>
              <a:rPr sz="2000" dirty="0">
                <a:latin typeface="Calibri"/>
                <a:cs typeface="Calibri"/>
              </a:rPr>
              <a:t>я      </a:t>
            </a:r>
            <a:r>
              <a:rPr sz="2000" spc="-1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ср</a:t>
            </a:r>
            <a:r>
              <a:rPr sz="2000" spc="-30" dirty="0">
                <a:latin typeface="Calibri"/>
                <a:cs typeface="Calibri"/>
              </a:rPr>
              <a:t>ед</a:t>
            </a:r>
            <a:r>
              <a:rPr sz="2000" spc="-10" dirty="0">
                <a:latin typeface="Calibri"/>
                <a:cs typeface="Calibri"/>
              </a:rPr>
              <a:t>ств </a:t>
            </a:r>
            <a:r>
              <a:rPr sz="2000" spc="-30" dirty="0">
                <a:latin typeface="Calibri"/>
                <a:cs typeface="Calibri"/>
              </a:rPr>
              <a:t>к</a:t>
            </a:r>
            <a:r>
              <a:rPr sz="2000" dirty="0">
                <a:latin typeface="Calibri"/>
                <a:cs typeface="Calibri"/>
              </a:rPr>
              <a:t>омп</a:t>
            </a:r>
            <a:r>
              <a:rPr sz="2000" spc="-5" dirty="0">
                <a:latin typeface="Calibri"/>
                <a:cs typeface="Calibri"/>
              </a:rPr>
              <a:t>ен</a:t>
            </a:r>
            <a:r>
              <a:rPr sz="2000" dirty="0">
                <a:latin typeface="Calibri"/>
                <a:cs typeface="Calibri"/>
              </a:rPr>
              <a:t>са</a:t>
            </a:r>
            <a:r>
              <a:rPr sz="2000" spc="-10" dirty="0">
                <a:latin typeface="Calibri"/>
                <a:cs typeface="Calibri"/>
              </a:rPr>
              <a:t>ц</a:t>
            </a:r>
            <a:r>
              <a:rPr sz="2000" spc="-5" dirty="0">
                <a:latin typeface="Calibri"/>
                <a:cs typeface="Calibri"/>
              </a:rPr>
              <a:t>и</a:t>
            </a:r>
            <a:r>
              <a:rPr sz="2000" dirty="0">
                <a:latin typeface="Calibri"/>
                <a:cs typeface="Calibri"/>
              </a:rPr>
              <a:t>о</a:t>
            </a:r>
            <a:r>
              <a:rPr sz="2000" spc="-5" dirty="0">
                <a:latin typeface="Calibri"/>
                <a:cs typeface="Calibri"/>
              </a:rPr>
              <a:t>нн</a:t>
            </a:r>
            <a:r>
              <a:rPr sz="2000" dirty="0">
                <a:latin typeface="Calibri"/>
                <a:cs typeface="Calibri"/>
              </a:rPr>
              <a:t>о</a:t>
            </a:r>
            <a:r>
              <a:rPr sz="2000" spc="-25" dirty="0">
                <a:latin typeface="Calibri"/>
                <a:cs typeface="Calibri"/>
              </a:rPr>
              <a:t>г</a:t>
            </a:r>
            <a:r>
              <a:rPr sz="2000" dirty="0">
                <a:latin typeface="Calibri"/>
                <a:cs typeface="Calibri"/>
              </a:rPr>
              <a:t>о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 err="1">
                <a:latin typeface="Calibri"/>
                <a:cs typeface="Calibri"/>
              </a:rPr>
              <a:t>ф</a:t>
            </a:r>
            <a:r>
              <a:rPr sz="2000" dirty="0" err="1">
                <a:latin typeface="Calibri"/>
                <a:cs typeface="Calibri"/>
              </a:rPr>
              <a:t>о</a:t>
            </a:r>
            <a:r>
              <a:rPr sz="2000" spc="-5" dirty="0" err="1">
                <a:latin typeface="Calibri"/>
                <a:cs typeface="Calibri"/>
              </a:rPr>
              <a:t>нд</a:t>
            </a:r>
            <a:r>
              <a:rPr sz="2000" dirty="0" err="1">
                <a:latin typeface="Calibri"/>
                <a:cs typeface="Calibri"/>
              </a:rPr>
              <a:t>а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 smtClean="0">
                <a:latin typeface="Calibri"/>
                <a:cs typeface="Calibri"/>
              </a:rPr>
              <a:t>С</a:t>
            </a:r>
            <a:r>
              <a:rPr sz="2000" spc="-5" dirty="0" smtClean="0">
                <a:latin typeface="Calibri"/>
                <a:cs typeface="Calibri"/>
              </a:rPr>
              <a:t>Р</a:t>
            </a:r>
            <a:r>
              <a:rPr sz="2000" spc="5" dirty="0" smtClean="0">
                <a:latin typeface="Calibri"/>
                <a:cs typeface="Calibri"/>
              </a:rPr>
              <a:t>О</a:t>
            </a:r>
            <a:r>
              <a:rPr sz="2000" dirty="0" smtClean="0">
                <a:latin typeface="Calibri"/>
                <a:cs typeface="Calibri"/>
              </a:rPr>
              <a:t>;</a:t>
            </a:r>
            <a:endParaRPr lang="ru-RU" sz="2000" dirty="0" smtClean="0">
              <a:latin typeface="Calibri"/>
              <a:cs typeface="Calibri"/>
            </a:endParaRPr>
          </a:p>
          <a:p>
            <a:pPr marL="12700" marR="10160" algn="just">
              <a:lnSpc>
                <a:spcPts val="2160"/>
              </a:lnSpc>
              <a:spcBef>
                <a:spcPts val="480"/>
              </a:spcBef>
              <a:tabLst>
                <a:tab pos="784225" algn="l"/>
              </a:tabLst>
            </a:pPr>
            <a:r>
              <a:rPr lang="ru-RU" sz="2000" b="1" spc="-5" dirty="0" smtClean="0">
                <a:latin typeface="Calibri"/>
                <a:cs typeface="Calibri"/>
              </a:rPr>
              <a:t>8) </a:t>
            </a:r>
            <a:r>
              <a:rPr sz="2000" spc="-5" dirty="0" err="1" smtClean="0">
                <a:latin typeface="Calibri"/>
                <a:cs typeface="Calibri"/>
              </a:rPr>
              <a:t>и</a:t>
            </a:r>
            <a:r>
              <a:rPr sz="2000" dirty="0" err="1" smtClean="0">
                <a:latin typeface="Calibri"/>
                <a:cs typeface="Calibri"/>
              </a:rPr>
              <a:t>з</a:t>
            </a:r>
            <a:r>
              <a:rPr sz="2000" spc="-5" dirty="0" smtClean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д</a:t>
            </a:r>
            <a:r>
              <a:rPr sz="2000" spc="-25" dirty="0">
                <a:latin typeface="Calibri"/>
                <a:cs typeface="Calibri"/>
              </a:rPr>
              <a:t>о</a:t>
            </a:r>
            <a:r>
              <a:rPr sz="2000" spc="-40" dirty="0">
                <a:latin typeface="Calibri"/>
                <a:cs typeface="Calibri"/>
              </a:rPr>
              <a:t>х</a:t>
            </a:r>
            <a:r>
              <a:rPr sz="2000" spc="-65" dirty="0">
                <a:latin typeface="Calibri"/>
                <a:cs typeface="Calibri"/>
              </a:rPr>
              <a:t>о</a:t>
            </a:r>
            <a:r>
              <a:rPr sz="2000" spc="-30" dirty="0">
                <a:latin typeface="Calibri"/>
                <a:cs typeface="Calibri"/>
              </a:rPr>
              <a:t>д</a:t>
            </a:r>
            <a:r>
              <a:rPr sz="2000" dirty="0">
                <a:latin typeface="Calibri"/>
                <a:cs typeface="Calibri"/>
              </a:rPr>
              <a:t>ов,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</a:t>
            </a:r>
            <a:r>
              <a:rPr sz="2000" spc="-40" dirty="0">
                <a:latin typeface="Calibri"/>
                <a:cs typeface="Calibri"/>
              </a:rPr>
              <a:t>о</a:t>
            </a:r>
            <a:r>
              <a:rPr sz="2000" spc="-5" dirty="0">
                <a:latin typeface="Calibri"/>
                <a:cs typeface="Calibri"/>
              </a:rPr>
              <a:t>л</a:t>
            </a:r>
            <a:r>
              <a:rPr sz="2000" dirty="0">
                <a:latin typeface="Calibri"/>
                <a:cs typeface="Calibri"/>
              </a:rPr>
              <a:t>у</a:t>
            </a:r>
            <a:r>
              <a:rPr sz="2000" spc="-5" dirty="0">
                <a:latin typeface="Calibri"/>
                <a:cs typeface="Calibri"/>
              </a:rPr>
              <a:t>ченны</a:t>
            </a:r>
            <a:r>
              <a:rPr sz="2000" dirty="0">
                <a:latin typeface="Calibri"/>
                <a:cs typeface="Calibri"/>
              </a:rPr>
              <a:t>х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о</a:t>
            </a:r>
            <a:r>
              <a:rPr sz="2000" dirty="0">
                <a:latin typeface="Calibri"/>
                <a:cs typeface="Calibri"/>
              </a:rPr>
              <a:t>т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разм</a:t>
            </a:r>
            <a:r>
              <a:rPr sz="2000" spc="-5" dirty="0">
                <a:latin typeface="Calibri"/>
                <a:cs typeface="Calibri"/>
              </a:rPr>
              <a:t>е</a:t>
            </a:r>
            <a:r>
              <a:rPr sz="2000" spc="-30" dirty="0">
                <a:latin typeface="Calibri"/>
                <a:cs typeface="Calibri"/>
              </a:rPr>
              <a:t>щ</a:t>
            </a:r>
            <a:r>
              <a:rPr sz="2000" spc="-5" dirty="0">
                <a:latin typeface="Calibri"/>
                <a:cs typeface="Calibri"/>
              </a:rPr>
              <a:t>ени</a:t>
            </a:r>
            <a:r>
              <a:rPr sz="2000" dirty="0">
                <a:latin typeface="Calibri"/>
                <a:cs typeface="Calibri"/>
              </a:rPr>
              <a:t>я ср</a:t>
            </a:r>
            <a:r>
              <a:rPr sz="2000" spc="-30" dirty="0">
                <a:latin typeface="Calibri"/>
                <a:cs typeface="Calibri"/>
              </a:rPr>
              <a:t>ед</a:t>
            </a:r>
            <a:r>
              <a:rPr sz="2000" dirty="0">
                <a:latin typeface="Calibri"/>
                <a:cs typeface="Calibri"/>
              </a:rPr>
              <a:t>ств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70" dirty="0">
                <a:latin typeface="Calibri"/>
                <a:cs typeface="Calibri"/>
              </a:rPr>
              <a:t>К</a:t>
            </a:r>
            <a:r>
              <a:rPr sz="2000" dirty="0">
                <a:latin typeface="Calibri"/>
                <a:cs typeface="Calibri"/>
              </a:rPr>
              <a:t>Ф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ВВ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</a:t>
            </a:r>
            <a:r>
              <a:rPr sz="2000" spc="-5" dirty="0">
                <a:latin typeface="Calibri"/>
                <a:cs typeface="Calibri"/>
              </a:rPr>
              <a:t>Р</a:t>
            </a:r>
            <a:r>
              <a:rPr sz="2000" spc="-30" dirty="0">
                <a:latin typeface="Calibri"/>
                <a:cs typeface="Calibri"/>
              </a:rPr>
              <a:t>О</a:t>
            </a:r>
            <a:r>
              <a:rPr sz="2000" dirty="0">
                <a:latin typeface="Calibri"/>
                <a:cs typeface="Calibri"/>
              </a:rPr>
              <a:t>.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8653091" y="135487"/>
            <a:ext cx="12827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600" b="1" spc="-10" dirty="0">
                <a:solidFill>
                  <a:srgbClr val="8A8A8A"/>
                </a:solidFill>
                <a:latin typeface="Calibri"/>
                <a:cs typeface="Calibri"/>
              </a:rPr>
              <a:t>8</a:t>
            </a:r>
            <a:endParaRPr sz="16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3509" y="404553"/>
            <a:ext cx="6816981" cy="1136341"/>
          </a:xfrm>
          <a:prstGeom prst="rect">
            <a:avLst/>
          </a:prstGeom>
        </p:spPr>
        <p:txBody>
          <a:bodyPr vert="horz" wrap="square" lIns="0" tIns="119511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pc="-35" dirty="0" smtClean="0">
                <a:solidFill>
                  <a:srgbClr val="000000"/>
                </a:solidFill>
                <a:latin typeface="Calibri"/>
                <a:cs typeface="Calibri"/>
              </a:rPr>
              <a:t>Взносы КФ ВВ</a:t>
            </a:r>
            <a:br>
              <a:rPr lang="ru-RU" spc="-35" dirty="0" smtClean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spc="-35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pc="-15" dirty="0" smtClean="0">
                <a:solidFill>
                  <a:srgbClr val="000000"/>
                </a:solidFill>
                <a:latin typeface="Calibri"/>
                <a:cs typeface="Calibri"/>
              </a:rPr>
              <a:t>(</a:t>
            </a:r>
            <a:r>
              <a:rPr sz="1800" spc="-5" dirty="0" err="1">
                <a:solidFill>
                  <a:srgbClr val="000000"/>
                </a:solidFill>
                <a:latin typeface="Calibri"/>
                <a:cs typeface="Calibri"/>
              </a:rPr>
              <a:t>ча</a:t>
            </a:r>
            <a:r>
              <a:rPr sz="1800" dirty="0" err="1">
                <a:solidFill>
                  <a:srgbClr val="000000"/>
                </a:solidFill>
                <a:latin typeface="Calibri"/>
                <a:cs typeface="Calibri"/>
              </a:rPr>
              <a:t>с</a:t>
            </a:r>
            <a:r>
              <a:rPr sz="1800" spc="-10" dirty="0" err="1">
                <a:solidFill>
                  <a:srgbClr val="000000"/>
                </a:solidFill>
                <a:latin typeface="Calibri"/>
                <a:cs typeface="Calibri"/>
              </a:rPr>
              <a:t>т</a:t>
            </a:r>
            <a:r>
              <a:rPr sz="1800" dirty="0" err="1">
                <a:solidFill>
                  <a:srgbClr val="000000"/>
                </a:solidFill>
                <a:latin typeface="Calibri"/>
                <a:cs typeface="Calibri"/>
              </a:rPr>
              <a:t>ь</a:t>
            </a:r>
            <a:r>
              <a:rPr sz="1800" spc="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ru-RU" sz="1800" dirty="0" smtClean="0">
                <a:solidFill>
                  <a:srgbClr val="000000"/>
                </a:solidFill>
                <a:latin typeface="Calibri"/>
                <a:cs typeface="Calibri"/>
              </a:rPr>
              <a:t>10</a:t>
            </a:r>
            <a:r>
              <a:rPr sz="18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с</a:t>
            </a:r>
            <a:r>
              <a:rPr sz="1800" spc="-10" dirty="0">
                <a:solidFill>
                  <a:srgbClr val="000000"/>
                </a:solidFill>
                <a:latin typeface="Calibri"/>
                <a:cs typeface="Calibri"/>
              </a:rPr>
              <a:t>т</a:t>
            </a:r>
            <a:r>
              <a:rPr sz="1800" spc="-5" dirty="0">
                <a:solidFill>
                  <a:srgbClr val="000000"/>
                </a:solidFill>
                <a:latin typeface="Calibri"/>
                <a:cs typeface="Calibri"/>
              </a:rPr>
              <a:t>а</a:t>
            </a:r>
            <a:r>
              <a:rPr sz="1800" spc="-10" dirty="0">
                <a:solidFill>
                  <a:srgbClr val="000000"/>
                </a:solidFill>
                <a:latin typeface="Calibri"/>
                <a:cs typeface="Calibri"/>
              </a:rPr>
              <a:t>т</a:t>
            </a:r>
            <a:r>
              <a:rPr sz="1800" spc="-5" dirty="0">
                <a:solidFill>
                  <a:srgbClr val="000000"/>
                </a:solidFill>
                <a:latin typeface="Calibri"/>
                <a:cs typeface="Calibri"/>
              </a:rPr>
              <a:t>ь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и</a:t>
            </a:r>
            <a:r>
              <a:rPr sz="1800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55.16</a:t>
            </a:r>
            <a:r>
              <a:rPr sz="1800" spc="-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spc="-95" dirty="0">
                <a:solidFill>
                  <a:srgbClr val="000000"/>
                </a:solidFill>
                <a:latin typeface="Calibri"/>
                <a:cs typeface="Calibri"/>
              </a:rPr>
              <a:t>Г</a:t>
            </a:r>
            <a:r>
              <a:rPr sz="1800" spc="5" dirty="0">
                <a:solidFill>
                  <a:srgbClr val="000000"/>
                </a:solidFill>
                <a:latin typeface="Calibri"/>
                <a:cs typeface="Calibri"/>
              </a:rPr>
              <a:t>р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К</a:t>
            </a:r>
            <a:r>
              <a:rPr sz="1800" spc="-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Р</a:t>
            </a:r>
            <a:r>
              <a:rPr sz="1800" spc="5" dirty="0">
                <a:solidFill>
                  <a:srgbClr val="000000"/>
                </a:solidFill>
                <a:latin typeface="Calibri"/>
                <a:cs typeface="Calibri"/>
              </a:rPr>
              <a:t>Ф</a:t>
            </a:r>
            <a:r>
              <a:rPr sz="1800" dirty="0" smtClean="0">
                <a:solidFill>
                  <a:srgbClr val="000000"/>
                </a:solidFill>
                <a:latin typeface="Calibri"/>
                <a:cs typeface="Calibri"/>
              </a:rPr>
              <a:t>)</a:t>
            </a:r>
            <a:r>
              <a:rPr lang="ru-RU" sz="1800" dirty="0" smtClean="0">
                <a:solidFill>
                  <a:srgbClr val="000000"/>
                </a:solidFill>
                <a:latin typeface="Calibri"/>
                <a:cs typeface="Calibri"/>
              </a:rPr>
              <a:t/>
            </a:r>
            <a:br>
              <a:rPr lang="ru-RU" sz="1800" dirty="0" smtClean="0">
                <a:solidFill>
                  <a:srgbClr val="000000"/>
                </a:solidFill>
                <a:latin typeface="Calibri"/>
                <a:cs typeface="Calibri"/>
              </a:rPr>
            </a:br>
            <a:endParaRPr sz="18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53091" y="135487"/>
            <a:ext cx="12827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600" b="1" spc="-10" dirty="0">
                <a:solidFill>
                  <a:srgbClr val="8A8A8A"/>
                </a:solidFill>
                <a:latin typeface="Calibri"/>
                <a:cs typeface="Calibri"/>
              </a:rPr>
              <a:t>9</a:t>
            </a:r>
            <a:endParaRPr sz="1600" dirty="0">
              <a:latin typeface="Calibri"/>
              <a:cs typeface="Calibri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250237"/>
              </p:ext>
            </p:extLst>
          </p:nvPr>
        </p:nvGraphicFramePr>
        <p:xfrm>
          <a:off x="528861" y="1447800"/>
          <a:ext cx="8252500" cy="4100404"/>
        </p:xfrm>
        <a:graphic>
          <a:graphicData uri="http://schemas.openxmlformats.org/drawingml/2006/table">
            <a:tbl>
              <a:tblPr firstRow="1" bandRow="1" bandCol="1">
                <a:tableStyleId>{2D5ABB26-0587-4C30-8999-92F81FD0307C}</a:tableStyleId>
              </a:tblPr>
              <a:tblGrid>
                <a:gridCol w="3541244"/>
                <a:gridCol w="2355628"/>
                <a:gridCol w="2355628"/>
              </a:tblGrid>
              <a:tr h="967155">
                <a:tc>
                  <a:txBody>
                    <a:bodyPr/>
                    <a:lstStyle/>
                    <a:p>
                      <a:pPr marL="547370">
                        <a:lnSpc>
                          <a:spcPct val="100000"/>
                        </a:lnSpc>
                      </a:pPr>
                      <a:r>
                        <a:rPr sz="2000" b="1" u="sng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</a:t>
                      </a:r>
                      <a:r>
                        <a:rPr sz="2000" b="1" u="sng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2000" b="1" u="sng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ои</a:t>
                      </a:r>
                      <a:r>
                        <a:rPr sz="2000" b="1" u="sng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м</a:t>
                      </a:r>
                      <a:r>
                        <a:rPr sz="2000" b="1" u="sng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ос</a:t>
                      </a:r>
                      <a:r>
                        <a:rPr sz="2000" b="1" u="sng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2000" b="1" u="sng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ь</a:t>
                      </a:r>
                      <a:r>
                        <a:rPr sz="2000" b="1" u="sng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u="sng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</a:t>
                      </a:r>
                      <a:r>
                        <a:rPr sz="2000" b="1" u="sng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sz="2000" b="1" u="sng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u="sng" spc="-5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sz="2000" b="1" u="sng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д</a:t>
                      </a:r>
                      <a:r>
                        <a:rPr sz="2000" b="1" u="sng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но</a:t>
                      </a:r>
                      <a:r>
                        <a:rPr sz="2000" b="1" u="sng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м</a:t>
                      </a:r>
                      <a:r>
                        <a:rPr sz="2000" b="1" u="sng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у</a:t>
                      </a:r>
                      <a:r>
                        <a:rPr sz="2000" b="1" u="sng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u="sng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д</a:t>
                      </a:r>
                      <a:r>
                        <a:rPr sz="2000" b="1" u="sng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sz="2000" b="1" u="sng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г</a:t>
                      </a:r>
                      <a:r>
                        <a:rPr sz="2000" b="1" u="sng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ово</a:t>
                      </a:r>
                      <a:r>
                        <a:rPr sz="2000" b="1" u="sng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</a:t>
                      </a:r>
                      <a:r>
                        <a:rPr sz="2000" b="1" u="sng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у</a:t>
                      </a:r>
                      <a:endParaRPr sz="2000" u="sng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670560" marR="238125" indent="-422909" algn="l">
                        <a:lnSpc>
                          <a:spcPct val="114999"/>
                        </a:lnSpc>
                      </a:pPr>
                      <a:r>
                        <a:rPr lang="ru-RU" sz="2000" b="1" u="sng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Минимальный </a:t>
                      </a:r>
                    </a:p>
                    <a:p>
                      <a:pPr marL="670560" marR="238125" indent="-422909" algn="l">
                        <a:lnSpc>
                          <a:spcPct val="114999"/>
                        </a:lnSpc>
                      </a:pPr>
                      <a:r>
                        <a:rPr lang="ru-RU" sz="2000" b="1" u="sng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размер взноса в фонд ВВ</a:t>
                      </a:r>
                      <a:endParaRPr sz="2000" b="1" u="sng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670560" marR="238125" indent="-422909" algn="l">
                        <a:lnSpc>
                          <a:spcPct val="114999"/>
                        </a:lnSpc>
                      </a:pPr>
                      <a:r>
                        <a:rPr lang="ru-RU" sz="2000" b="1" u="sng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Уровень</a:t>
                      </a:r>
                    </a:p>
                    <a:p>
                      <a:pPr marL="670560" marR="238125" indent="-422909" algn="l">
                        <a:lnSpc>
                          <a:spcPct val="114999"/>
                        </a:lnSpc>
                      </a:pPr>
                      <a:r>
                        <a:rPr lang="ru-RU" sz="2000" b="1" u="sng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ответственности</a:t>
                      </a:r>
                      <a:endParaRPr sz="2000" b="1" u="sng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770943"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не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ревы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ша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ет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lang="ru-RU" sz="20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25</a:t>
                      </a:r>
                      <a:r>
                        <a:rPr sz="2000" b="1" spc="-2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000</a:t>
                      </a:r>
                      <a:r>
                        <a:rPr sz="20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000</a:t>
                      </a:r>
                      <a:r>
                        <a:rPr sz="20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20" dirty="0" err="1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</a:t>
                      </a:r>
                      <a:r>
                        <a:rPr sz="2000" b="1" spc="-5" dirty="0" err="1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у</a:t>
                      </a:r>
                      <a:r>
                        <a:rPr sz="2000" b="1" spc="-35" dirty="0" err="1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б</a:t>
                      </a:r>
                      <a:r>
                        <a:rPr sz="2000" b="1" dirty="0" err="1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лей</a:t>
                      </a:r>
                      <a:r>
                        <a:rPr lang="ru-RU" sz="20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lang="ru-RU" sz="2000" spc="0" dirty="0" smtClean="0">
                          <a:latin typeface="Calibri"/>
                          <a:cs typeface="Calibri"/>
                        </a:rPr>
                        <a:t>50</a:t>
                      </a:r>
                      <a:r>
                        <a:rPr sz="2000" spc="-2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 smtClean="0">
                          <a:latin typeface="Calibri"/>
                          <a:cs typeface="Calibri"/>
                        </a:rPr>
                        <a:t>000</a:t>
                      </a:r>
                      <a:r>
                        <a:rPr lang="ru-RU" sz="2000" dirty="0" smtClean="0">
                          <a:latin typeface="Calibri"/>
                          <a:cs typeface="Calibri"/>
                        </a:rPr>
                        <a:t> 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lang="ru-RU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Первый уровень ответственности</a:t>
                      </a:r>
                      <a:endParaRPr sz="2000" b="1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784796"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не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ревы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ша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ет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50</a:t>
                      </a:r>
                      <a:r>
                        <a:rPr sz="2000" b="1" spc="-2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000</a:t>
                      </a:r>
                      <a:r>
                        <a:rPr sz="20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00</a:t>
                      </a:r>
                      <a:r>
                        <a:rPr lang="ru-RU" sz="20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sz="2000" b="1" spc="-2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20" dirty="0" err="1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</a:t>
                      </a:r>
                      <a:r>
                        <a:rPr sz="2000" b="1" spc="-5" dirty="0" err="1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у</a:t>
                      </a:r>
                      <a:r>
                        <a:rPr sz="2000" b="1" spc="-35" dirty="0" err="1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б</a:t>
                      </a:r>
                      <a:r>
                        <a:rPr sz="2000" b="1" dirty="0" err="1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лей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lang="ru-RU" sz="2000" spc="0" dirty="0" smtClean="0">
                          <a:latin typeface="Calibri"/>
                          <a:cs typeface="Calibri"/>
                        </a:rPr>
                        <a:t>150</a:t>
                      </a:r>
                      <a:r>
                        <a:rPr sz="2000" spc="-2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cs typeface="Calibri"/>
                        </a:rPr>
                        <a:t>Второй уровень ответственности</a:t>
                      </a: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endParaRPr sz="2000" b="1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753901"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не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ревы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ша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ет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  <a:p>
                      <a:pPr marL="6286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lang="ru-RU" sz="20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00</a:t>
                      </a:r>
                      <a:r>
                        <a:rPr sz="2000" b="1" spc="-3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000</a:t>
                      </a:r>
                      <a:r>
                        <a:rPr sz="20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000</a:t>
                      </a:r>
                      <a:r>
                        <a:rPr sz="20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20" dirty="0" err="1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</a:t>
                      </a:r>
                      <a:r>
                        <a:rPr sz="2000" b="1" spc="-5" dirty="0" err="1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у</a:t>
                      </a:r>
                      <a:r>
                        <a:rPr sz="2000" b="1" spc="-35" dirty="0" err="1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б</a:t>
                      </a:r>
                      <a:r>
                        <a:rPr sz="2000" b="1" dirty="0" err="1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лей</a:t>
                      </a:r>
                      <a:r>
                        <a:rPr lang="ru-RU" sz="20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2000" dirty="0" smtClean="0">
                          <a:latin typeface="Calibri"/>
                          <a:cs typeface="Calibri"/>
                        </a:rPr>
                        <a:t>500 000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Третий уровень ответственности</a:t>
                      </a:r>
                      <a:endParaRPr sz="2000" b="1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533205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lang="ru-RU" sz="2000" b="1" spc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300</a:t>
                      </a:r>
                      <a:r>
                        <a:rPr sz="2000" b="1" spc="-2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000</a:t>
                      </a:r>
                      <a:r>
                        <a:rPr sz="20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000</a:t>
                      </a:r>
                      <a:r>
                        <a:rPr sz="20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р</a:t>
                      </a:r>
                      <a:r>
                        <a:rPr sz="2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у</a:t>
                      </a:r>
                      <a:r>
                        <a:rPr sz="20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б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лей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б</a:t>
                      </a:r>
                      <a:r>
                        <a:rPr sz="20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лее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2000" dirty="0" smtClean="0">
                          <a:latin typeface="Calibri"/>
                          <a:cs typeface="Calibri"/>
                        </a:rPr>
                        <a:t>100 000 000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Четвертый уровень ответственности</a:t>
                      </a:r>
                      <a:endParaRPr sz="2000" b="1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817</TotalTime>
  <Words>1813</Words>
  <Application>Microsoft Office PowerPoint</Application>
  <PresentationFormat>Экран (4:3)</PresentationFormat>
  <Paragraphs>241</Paragraphs>
  <Slides>21</Slides>
  <Notes>19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Office Theme</vt:lpstr>
      <vt:lpstr>Презентация PowerPoint</vt:lpstr>
      <vt:lpstr>Презентация PowerPoint</vt:lpstr>
      <vt:lpstr>Конкурентные способы заключения договоров</vt:lpstr>
      <vt:lpstr>Презентация PowerPoint</vt:lpstr>
      <vt:lpstr>Презентация PowerPoint</vt:lpstr>
      <vt:lpstr>Презентация PowerPoint</vt:lpstr>
      <vt:lpstr>Компенсационный фонд возмещения вреда       (КФ ВВ)</vt:lpstr>
      <vt:lpstr> (КФ ВВ)</vt:lpstr>
      <vt:lpstr>Взносы КФ ВВ  (часть 10 статьи 55.16 ГрК РФ) </vt:lpstr>
      <vt:lpstr>Презентация PowerPoint</vt:lpstr>
      <vt:lpstr>Презентация PowerPoint</vt:lpstr>
      <vt:lpstr>С 01.07.2017 вводится новый порядок возмещения вреда за счет средств КФ ВВ и КФ ОДО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ТРЕБОВАНИЯ К БАНКАМ, В КОТОРЫХ ДОПУСКАЕТСЯ РАЗМЕЩАТЬ СРЕДСТВА КОМПЕНСАЦИОННЫХ ФОНДОВ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RePack by Diakov</cp:lastModifiedBy>
  <cp:revision>66</cp:revision>
  <cp:lastPrinted>2016-09-26T01:46:32Z</cp:lastPrinted>
  <dcterms:created xsi:type="dcterms:W3CDTF">2016-09-21T16:09:26Z</dcterms:created>
  <dcterms:modified xsi:type="dcterms:W3CDTF">2016-09-26T01:47:41Z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2016-09-20T00:00:00Z</vt:filetime>
  </property>
  <property fmtid="{D5CDD505-2E9C-101B-9397-08002B2CF9AE}" pid="3" name="LastSaved">
    <vt:filetime>2016-09-21T00:00:00Z</vt:filetime>
  </property>
</Properties>
</file>